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Nunito"/>
      <p:regular r:id="rId28"/>
      <p:bold r:id="rId29"/>
      <p:italic r:id="rId30"/>
      <p:boldItalic r:id="rId31"/>
    </p:embeddedFont>
    <p:embeddedFont>
      <p:font typeface="Montserra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Nunito-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Nuni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5.xml"/><Relationship Id="rId33" Type="http://schemas.openxmlformats.org/officeDocument/2006/relationships/font" Target="fonts/Montserrat-bold.fntdata"/><Relationship Id="rId10" Type="http://schemas.openxmlformats.org/officeDocument/2006/relationships/slide" Target="slides/slide4.xml"/><Relationship Id="rId32" Type="http://schemas.openxmlformats.org/officeDocument/2006/relationships/font" Target="fonts/Montserrat-regular.fntdata"/><Relationship Id="rId13" Type="http://schemas.openxmlformats.org/officeDocument/2006/relationships/slide" Target="slides/slide7.xml"/><Relationship Id="rId35" Type="http://schemas.openxmlformats.org/officeDocument/2006/relationships/font" Target="fonts/Montserrat-boldItalic.fntdata"/><Relationship Id="rId12" Type="http://schemas.openxmlformats.org/officeDocument/2006/relationships/slide" Target="slides/slide6.xml"/><Relationship Id="rId34" Type="http://schemas.openxmlformats.org/officeDocument/2006/relationships/font" Target="fonts/Montserrat-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d325e75a31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d325e75a31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Linda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a:t>
            </a:r>
            <a:r>
              <a:rPr lang="en"/>
              <a:t>may have heard someone casually exclaim,</a:t>
            </a:r>
            <a:r>
              <a:rPr lang="en"/>
              <a:t> “I’m so stressed, I’m going to pull my hair out.” But while they may say this without actually </a:t>
            </a:r>
            <a:r>
              <a:rPr lang="en"/>
              <a:t>intending</a:t>
            </a:r>
            <a:r>
              <a:rPr lang="en"/>
              <a:t> to pull their hair, there are about 2.5 million people in the US who live with a hair-pulling disorder in which they can’t </a:t>
            </a:r>
            <a:r>
              <a:rPr lang="en"/>
              <a:t>stop</a:t>
            </a:r>
            <a:r>
              <a:rPr lang="en"/>
              <a:t> themsel</a:t>
            </a:r>
            <a:r>
              <a:rPr lang="en"/>
              <a:t>ves from</a:t>
            </a:r>
            <a:r>
              <a:rPr lang="en"/>
              <a:t> pulling their hair. This condition is called trichotillomania.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d0130de63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d0130de63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Along with the timer, the app also </a:t>
            </a:r>
            <a:r>
              <a:rPr lang="en"/>
              <a:t>displays</a:t>
            </a:r>
            <a:r>
              <a:rPr lang="en"/>
              <a:t> the number of pulls the device has detected - either on a weekly basis (shown on the left) or monthly basis (shown in the middle) depending on how the user wants to view the data. The colors on the graph have different meanings with red showing high pull days, yellow (not pictured) showing medium pull days and green showing low pull days. </a:t>
            </a:r>
            <a:r>
              <a:rPr lang="en"/>
              <a:t>Additionally</a:t>
            </a:r>
            <a:r>
              <a:rPr lang="en"/>
              <a:t>, the user can also see their average number of pulls at certain times </a:t>
            </a:r>
            <a:r>
              <a:rPr lang="en"/>
              <a:t>throughout</a:t>
            </a:r>
            <a:r>
              <a:rPr lang="en"/>
              <a:t> the day (shown on the right). This one is likely the most important display as the user can use this data to know </a:t>
            </a:r>
            <a:r>
              <a:rPr lang="en"/>
              <a:t>when</a:t>
            </a:r>
            <a:r>
              <a:rPr lang="en"/>
              <a:t> they have to be the most </a:t>
            </a:r>
            <a:r>
              <a:rPr lang="en"/>
              <a:t>cognizant</a:t>
            </a:r>
            <a:r>
              <a:rPr lang="en"/>
              <a:t> of their pulling and </a:t>
            </a:r>
            <a:r>
              <a:rPr lang="en"/>
              <a:t>hopefully</a:t>
            </a:r>
            <a:r>
              <a:rPr lang="en"/>
              <a:t> prevent it more in the future.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d0130de63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d0130de63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video, our user Josh demonstrates using our </a:t>
            </a:r>
            <a:r>
              <a:rPr lang="en"/>
              <a:t>wearable</a:t>
            </a:r>
            <a:r>
              <a:rPr lang="en"/>
              <a:t> and app solution. He begins by </a:t>
            </a:r>
            <a:r>
              <a:rPr lang="en">
                <a:solidFill>
                  <a:schemeClr val="dk1"/>
                </a:solidFill>
              </a:rPr>
              <a:t>connecting the battery to begin powering the device and </a:t>
            </a:r>
            <a:r>
              <a:rPr lang="en"/>
              <a:t>launching the mobile app on his phone. In a real-world use case, the user will need to recharge the battery to ensure that it continuously reads values for extended periods of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Josh now starts the pairing process with the app by refreshing the lists of BT devices available and finding the wearable titled “TrichMonitor.” </a:t>
            </a:r>
            <a:r>
              <a:rPr lang="en">
                <a:solidFill>
                  <a:schemeClr val="dk1"/>
                </a:solidFill>
              </a:rPr>
              <a:t>Once he presses connect, the detection algorithm begins looking for hair pulls. </a:t>
            </a:r>
            <a:r>
              <a:rPr lang="en"/>
              <a:t>At the bottom of this home page, there is also a running timer that resets with every hair pull; users will be able to track exactly when they last pulled their hair.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see on the graph here that Josh has already recorded 2 pulls for the day. He now demonstrates another hair pull which will then </a:t>
            </a:r>
            <a:r>
              <a:rPr lang="en"/>
              <a:t>increment</a:t>
            </a:r>
            <a:r>
              <a:rPr lang="en"/>
              <a:t> the pull counter for the day and update the corresponding graphs to reflect these results. And we do see updated on the app, the pull has been successfully recorded for the user to see.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d57f21312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d57f21312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33A44"/>
                </a:solidFill>
              </a:rPr>
              <a:t>Linda</a:t>
            </a:r>
            <a:endParaRPr>
              <a:solidFill>
                <a:srgbClr val="233A44"/>
              </a:solidFill>
            </a:endParaRPr>
          </a:p>
          <a:p>
            <a:pPr indent="0" lvl="0" marL="0" rtl="0" algn="l">
              <a:spcBef>
                <a:spcPts val="0"/>
              </a:spcBef>
              <a:spcAft>
                <a:spcPts val="0"/>
              </a:spcAft>
              <a:buNone/>
            </a:pPr>
            <a:r>
              <a:t/>
            </a:r>
            <a:endParaRPr>
              <a:solidFill>
                <a:srgbClr val="233A44"/>
              </a:solidFill>
            </a:endParaRPr>
          </a:p>
          <a:p>
            <a:pPr indent="0" lvl="0" marL="0" rtl="0" algn="l">
              <a:spcBef>
                <a:spcPts val="0"/>
              </a:spcBef>
              <a:spcAft>
                <a:spcPts val="0"/>
              </a:spcAft>
              <a:buNone/>
            </a:pPr>
            <a:r>
              <a:rPr lang="en">
                <a:solidFill>
                  <a:srgbClr val="233A44"/>
                </a:solidFill>
              </a:rPr>
              <a:t>We believe our TTM behavior detection solution will provide better hair pulling detection than currently </a:t>
            </a:r>
            <a:r>
              <a:rPr lang="en">
                <a:solidFill>
                  <a:srgbClr val="233A44"/>
                </a:solidFill>
              </a:rPr>
              <a:t>existing TTM solutions and a better mobile application that users can interact with to monitor and reduce their hair pulling disorder. We hope that potentially users of our device, such as Rebecca Brown from the beginning of this presentation, will feel in more control of their behavior and may one day, overcome their trichotillomania. </a:t>
            </a:r>
            <a:endParaRPr>
              <a:solidFill>
                <a:srgbClr val="233A44"/>
              </a:solidFill>
            </a:endParaRPr>
          </a:p>
          <a:p>
            <a:pPr indent="0" lvl="0" marL="0" rtl="0" algn="l">
              <a:spcBef>
                <a:spcPts val="0"/>
              </a:spcBef>
              <a:spcAft>
                <a:spcPts val="0"/>
              </a:spcAft>
              <a:buNone/>
            </a:pPr>
            <a:r>
              <a:t/>
            </a:r>
            <a:endParaRPr>
              <a:solidFill>
                <a:srgbClr val="233A44"/>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d6056214ca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d6056214ca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Faculty mentors</a:t>
            </a:r>
            <a:endParaRPr/>
          </a:p>
          <a:p>
            <a:pPr indent="0" lvl="0" marL="0" rtl="0" algn="l">
              <a:spcBef>
                <a:spcPts val="0"/>
              </a:spcBef>
              <a:spcAft>
                <a:spcPts val="0"/>
              </a:spcAft>
              <a:buNone/>
            </a:pPr>
            <a:r>
              <a:rPr lang="en"/>
              <a:t>Design mentor</a:t>
            </a:r>
            <a:endParaRPr/>
          </a:p>
          <a:p>
            <a:pPr indent="0" lvl="0" marL="0" rtl="0" algn="l">
              <a:spcBef>
                <a:spcPts val="0"/>
              </a:spcBef>
              <a:spcAft>
                <a:spcPts val="0"/>
              </a:spcAft>
              <a:buNone/>
            </a:pPr>
            <a:r>
              <a:rPr lang="en"/>
              <a:t>Client sponsor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d57f21312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d57f21312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233A44"/>
                </a:solidFill>
                <a:latin typeface="Montserrat"/>
                <a:ea typeface="Montserrat"/>
                <a:cs typeface="Montserrat"/>
                <a:sym typeface="Montserrat"/>
              </a:rPr>
              <a:t>Linda</a:t>
            </a:r>
            <a:endParaRPr sz="1000">
              <a:solidFill>
                <a:srgbClr val="233A44"/>
              </a:solidFill>
              <a:latin typeface="Montserrat"/>
              <a:ea typeface="Montserrat"/>
              <a:cs typeface="Montserrat"/>
              <a:sym typeface="Montserrat"/>
            </a:endParaRPr>
          </a:p>
          <a:p>
            <a:pPr indent="0" lvl="0" marL="0" rtl="0" algn="l">
              <a:spcBef>
                <a:spcPts val="0"/>
              </a:spcBef>
              <a:spcAft>
                <a:spcPts val="0"/>
              </a:spcAft>
              <a:buNone/>
            </a:pPr>
            <a:r>
              <a:t/>
            </a:r>
            <a:endParaRPr sz="1000">
              <a:solidFill>
                <a:srgbClr val="233A44"/>
              </a:solidFill>
              <a:latin typeface="Montserrat"/>
              <a:ea typeface="Montserrat"/>
              <a:cs typeface="Montserrat"/>
              <a:sym typeface="Montserrat"/>
            </a:endParaRPr>
          </a:p>
          <a:p>
            <a:pPr indent="0" lvl="0" marL="0" rtl="0" algn="l">
              <a:spcBef>
                <a:spcPts val="0"/>
              </a:spcBef>
              <a:spcAft>
                <a:spcPts val="0"/>
              </a:spcAft>
              <a:buNone/>
            </a:pPr>
            <a:r>
              <a:rPr lang="en" sz="1000">
                <a:solidFill>
                  <a:srgbClr val="233A44"/>
                </a:solidFill>
                <a:latin typeface="Montserrat"/>
                <a:ea typeface="Montserrat"/>
                <a:cs typeface="Montserrat"/>
                <a:sym typeface="Montserrat"/>
              </a:rPr>
              <a:t>We will now open up the floor to questions. Thank you</a:t>
            </a:r>
            <a:endParaRPr sz="1000">
              <a:solidFill>
                <a:srgbClr val="233A44"/>
              </a:solidFill>
              <a:latin typeface="Montserrat"/>
              <a:ea typeface="Montserrat"/>
              <a:cs typeface="Montserrat"/>
              <a:sym typeface="Montserrat"/>
            </a:endParaRPr>
          </a:p>
          <a:p>
            <a:pPr indent="0" lvl="0" marL="0" rtl="0" algn="l">
              <a:spcBef>
                <a:spcPts val="0"/>
              </a:spcBef>
              <a:spcAft>
                <a:spcPts val="0"/>
              </a:spcAft>
              <a:buNone/>
            </a:pPr>
            <a:r>
              <a:rPr b="1" lang="en" sz="1000">
                <a:solidFill>
                  <a:srgbClr val="233A44"/>
                </a:solidFill>
                <a:latin typeface="Montserrat"/>
                <a:ea typeface="Montserrat"/>
                <a:cs typeface="Montserrat"/>
                <a:sym typeface="Montserrat"/>
              </a:rPr>
              <a:t>STOP SCREEN SHARING</a:t>
            </a:r>
            <a:endParaRPr b="1" sz="1000">
              <a:solidFill>
                <a:srgbClr val="233A44"/>
              </a:solidFill>
              <a:latin typeface="Montserrat"/>
              <a:ea typeface="Montserrat"/>
              <a:cs typeface="Montserrat"/>
              <a:sym typeface="Montserra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d6056214c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d6056214c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d57f21312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d57f21312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d6056214ca_2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d6056214ca_2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d6056214ca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d6056214ca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d6056214ca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d6056214ca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d0130de630_1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d0130de630_1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Linda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Trichotillomania, or TTM, is a hair pulling disorder that is categorized as an impulse control disorder. The girl shown here on the right is Rebecca Brown from the TTM documentary, Trichster. In it, she describes how can’t stop herself from pulling her hair, even when she’s aware that she’s doing it. The most common site that people with TTM pull from is the scalp; however, they also pull from the eyebrows, arms, and pubic region. Individuals with TTM, like Rebecca, often suffer from anxiety and depression due to their hair loss, which usually leads to a lack of engagement in social settings.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d6056214c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d6056214c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True Motion 1</a:t>
            </a:r>
            <a:endParaRPr>
              <a:solidFill>
                <a:schemeClr val="dk1"/>
              </a:solidFill>
              <a:latin typeface="Montserrat"/>
              <a:ea typeface="Montserrat"/>
              <a:cs typeface="Montserrat"/>
              <a:sym typeface="Montserrat"/>
            </a:endParaRPr>
          </a:p>
          <a:p>
            <a:pPr indent="-298450" lvl="0" marL="457200" rtl="0" algn="l">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This motion is meant to emulate the standard hair pulling motion from a standing user. </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True Motion 2</a:t>
            </a:r>
            <a:endParaRPr>
              <a:solidFill>
                <a:schemeClr val="dk1"/>
              </a:solidFill>
              <a:latin typeface="Montserrat"/>
              <a:ea typeface="Montserrat"/>
              <a:cs typeface="Montserrat"/>
              <a:sym typeface="Montserrat"/>
            </a:endParaRPr>
          </a:p>
          <a:p>
            <a:pPr indent="-298450" lvl="0" marL="457200" rtl="0" algn="l">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This motion is meant to emulate the hair pulling motion when sitting. With the Habitaware Keen, this often lead to false positives as soon as the hand was raised</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d6056214c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d6056214c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d04cde851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d04cde851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Linda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Current solutions for individuals with TTM </a:t>
            </a:r>
            <a:r>
              <a:rPr lang="en">
                <a:solidFill>
                  <a:schemeClr val="dk1"/>
                </a:solidFill>
              </a:rPr>
              <a:t>include</a:t>
            </a:r>
            <a:r>
              <a:rPr lang="en">
                <a:solidFill>
                  <a:schemeClr val="dk1"/>
                </a:solidFill>
              </a:rPr>
              <a:t> the Keen habitaware and Trichstop. The Keen is a form of smart wearable that detects when the arm is raised to pull hair. However, there are many false positives with this device, meaning it signals a hair pull when one hasn’t occurred, and the device only works when the </a:t>
            </a:r>
            <a:r>
              <a:rPr lang="en">
                <a:solidFill>
                  <a:schemeClr val="dk1"/>
                </a:solidFill>
              </a:rPr>
              <a:t>arm</a:t>
            </a:r>
            <a:r>
              <a:rPr lang="en">
                <a:solidFill>
                  <a:schemeClr val="dk1"/>
                </a:solidFill>
              </a:rPr>
              <a:t> </a:t>
            </a:r>
            <a:r>
              <a:rPr lang="en">
                <a:solidFill>
                  <a:schemeClr val="dk1"/>
                </a:solidFill>
              </a:rPr>
              <a:t>is</a:t>
            </a:r>
            <a:r>
              <a:rPr lang="en">
                <a:solidFill>
                  <a:schemeClr val="dk1"/>
                </a:solidFill>
              </a:rPr>
              <a:t> in specific positions relative to the body. Trichstop, on the other hand, is an online therapy resource that allows individuals with TTM to attend therapy sessions with trained specialists. </a:t>
            </a:r>
            <a:r>
              <a:rPr lang="en">
                <a:solidFill>
                  <a:schemeClr val="dk1"/>
                </a:solidFill>
              </a:rPr>
              <a:t>The t</a:t>
            </a:r>
            <a:r>
              <a:rPr lang="en">
                <a:solidFill>
                  <a:schemeClr val="dk1"/>
                </a:solidFill>
              </a:rPr>
              <a:t>herapy</a:t>
            </a:r>
            <a:r>
              <a:rPr lang="en">
                <a:solidFill>
                  <a:schemeClr val="dk1"/>
                </a:solidFill>
              </a:rPr>
              <a:t> process</a:t>
            </a:r>
            <a:r>
              <a:rPr lang="en">
                <a:solidFill>
                  <a:schemeClr val="dk1"/>
                </a:solidFill>
              </a:rPr>
              <a:t>, however, is </a:t>
            </a:r>
            <a:r>
              <a:rPr lang="en">
                <a:solidFill>
                  <a:schemeClr val="dk1"/>
                </a:solidFill>
              </a:rPr>
              <a:t>often expensive and can be </a:t>
            </a:r>
            <a:r>
              <a:rPr lang="en">
                <a:solidFill>
                  <a:schemeClr val="dk1"/>
                </a:solidFill>
              </a:rPr>
              <a:t>slow process to combat TTM.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d0130de630_3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d0130de630_3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Linda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shortcomings of current solutions is what our team aims to </a:t>
            </a:r>
            <a:r>
              <a:rPr lang="en">
                <a:solidFill>
                  <a:schemeClr val="dk1"/>
                </a:solidFill>
              </a:rPr>
              <a:t>bridge</a:t>
            </a:r>
            <a:r>
              <a:rPr lang="en">
                <a:solidFill>
                  <a:schemeClr val="dk1"/>
                </a:solidFill>
              </a:rPr>
              <a:t>. We are Team </a:t>
            </a:r>
            <a:r>
              <a:rPr lang="en">
                <a:solidFill>
                  <a:schemeClr val="dk1"/>
                </a:solidFill>
              </a:rPr>
              <a:t>TRICH or Treat and our mission is to develop a device for individuals with trichotillomania that provides better detection accuracy than currently existing devices, helps individuals monitor their behavior, and overcome their hair pulling disorder.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d0130de630_3_9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d0130de630_3_9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33A44"/>
                </a:solidFill>
              </a:rPr>
              <a:t>Josh</a:t>
            </a:r>
            <a:endParaRPr>
              <a:solidFill>
                <a:srgbClr val="233A44"/>
              </a:solidFill>
            </a:endParaRPr>
          </a:p>
          <a:p>
            <a:pPr indent="0" lvl="0" marL="0" rtl="0" algn="l">
              <a:spcBef>
                <a:spcPts val="0"/>
              </a:spcBef>
              <a:spcAft>
                <a:spcPts val="0"/>
              </a:spcAft>
              <a:buNone/>
            </a:pPr>
            <a:r>
              <a:t/>
            </a:r>
            <a:endParaRPr>
              <a:solidFill>
                <a:srgbClr val="233A44"/>
              </a:solidFill>
            </a:endParaRPr>
          </a:p>
          <a:p>
            <a:pPr indent="0" lvl="0" marL="0" rtl="0" algn="l">
              <a:spcBef>
                <a:spcPts val="0"/>
              </a:spcBef>
              <a:spcAft>
                <a:spcPts val="0"/>
              </a:spcAft>
              <a:buNone/>
            </a:pPr>
            <a:r>
              <a:rPr lang="en">
                <a:solidFill>
                  <a:srgbClr val="233A44"/>
                </a:solidFill>
              </a:rPr>
              <a:t>Our solution is a two-component system that consists of a glove wearable and a smartphone app. The glove wearable collects and interprets </a:t>
            </a:r>
            <a:r>
              <a:rPr lang="en">
                <a:solidFill>
                  <a:srgbClr val="233A44"/>
                </a:solidFill>
              </a:rPr>
              <a:t>the</a:t>
            </a:r>
            <a:r>
              <a:rPr lang="en">
                <a:solidFill>
                  <a:srgbClr val="233A44"/>
                </a:solidFill>
              </a:rPr>
              <a:t> data from the sensors and uses a machine learning detection algorithm to determine whether a hair-pull has occurred. The smartphone app component of this device provides an interactive interface for the user to track their hair-pulling behavior.</a:t>
            </a:r>
            <a:endParaRPr>
              <a:solidFill>
                <a:srgbClr val="233A44"/>
              </a:solidFill>
            </a:endParaRPr>
          </a:p>
          <a:p>
            <a:pPr indent="0" lvl="0" marL="0" rtl="0" algn="l">
              <a:spcBef>
                <a:spcPts val="0"/>
              </a:spcBef>
              <a:spcAft>
                <a:spcPts val="0"/>
              </a:spcAft>
              <a:buNone/>
            </a:pPr>
            <a:r>
              <a:t/>
            </a:r>
            <a:endParaRPr>
              <a:solidFill>
                <a:srgbClr val="233A44"/>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d57f21312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d57f21312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Josh</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As shown in this flow diagram, the glove will detect the hair pulling motion and will send a signal via Bluetooth to the smartphone app. The app will increase a pull count when it receives the trigger and will reset the no-pull streak timer and update the graph to show the user their recent hair pulls.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d0130de63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d0130de63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glove prototype is made up of the following components: </a:t>
            </a:r>
            <a:r>
              <a:rPr lang="en">
                <a:solidFill>
                  <a:schemeClr val="dk1"/>
                </a:solidFill>
              </a:rPr>
              <a:t>peripheral flex sensors </a:t>
            </a:r>
            <a:r>
              <a:rPr lang="en"/>
              <a:t>to monitor the bend of the fingers, an Arduino Nano with an on-board gyroscope and accelerometer for measurements, </a:t>
            </a:r>
            <a:r>
              <a:rPr lang="en"/>
              <a:t>a durable poly/cotton glove for continuous wear, a protoboard for wired connections to the Arduino, and a battery pack to power the device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d0130de63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d0130de63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Affixed to our wearable, our microcontroller of choice, the Arduino Nano BLE 33 Sense has Bluetooth Low Energy capabilities that make continuous data transmission very efficient. The device enables the app and </a:t>
            </a:r>
            <a:r>
              <a:rPr lang="en"/>
              <a:t>wearable</a:t>
            </a:r>
            <a:r>
              <a:rPr lang="en"/>
              <a:t> to work </a:t>
            </a:r>
            <a:r>
              <a:rPr lang="en"/>
              <a:t>seamlessly</a:t>
            </a:r>
            <a:r>
              <a:rPr lang="en"/>
              <a:t> to register and record every hair-pull signal from the arduino to a connected smartphone.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Bluetooth pairing process is very simple and intuitive. A user simply enables the bluetooth function on their smartphones and clicks on the drop down menu to pair to the corresponding glove. Upon pairing, the app begins reading hair pulls and updates the app in real-time.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d0130de630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d0130de630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moving on to talk more specifically about the application UI. </a:t>
            </a:r>
            <a:r>
              <a:rPr lang="en"/>
              <a:t>Shown</a:t>
            </a:r>
            <a:r>
              <a:rPr lang="en"/>
              <a:t> in the pictures, the first aspect of pull tracking we have incorporated is a timer that displays the no pull streak. Once the user surpasses one full day of not pulling, their streak will be displayed on screen and they will have access to the reward system where they can tap on the day streak and see a colorful display. If the device detects a pull, the timer will be reset back to zero and </a:t>
            </a:r>
            <a:r>
              <a:rPr lang="en"/>
              <a:t>the day streak will disappear.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rgbClr val="F9B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rgbClr val="FFEC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rgbClr val="E96571"/>
            </a:solidFill>
            <a:ln cap="flat" cmpd="sng" w="9525">
              <a:solidFill>
                <a:srgbClr val="E9657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rgbClr val="E96571"/>
            </a:solidFill>
            <a:ln cap="flat" cmpd="sng" w="9525">
              <a:solidFill>
                <a:srgbClr val="E9657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rgbClr val="E96571"/>
            </a:solidFill>
            <a:ln cap="flat" cmpd="sng" w="9525">
              <a:solidFill>
                <a:srgbClr val="E9657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rgbClr val="FFEC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rgbClr val="FFEC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rgbClr val="FFEC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rgbClr val="F9B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rgbClr val="F9B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rgbClr val="F9B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E96571"/>
              </a:buClr>
              <a:buSzPts val="3800"/>
              <a:buNone/>
              <a:defRPr sz="3800">
                <a:solidFill>
                  <a:srgbClr val="E96571"/>
                </a:solidFill>
              </a:defRPr>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666666"/>
              </a:buClr>
              <a:buSzPts val="1600"/>
              <a:buNone/>
              <a:defRPr sz="1600">
                <a:solidFill>
                  <a:srgbClr val="666666"/>
                </a:solidFill>
              </a:defRPr>
            </a:lvl1pPr>
            <a:lvl2pPr lvl="1" rtl="0" algn="ctr">
              <a:lnSpc>
                <a:spcPct val="100000"/>
              </a:lnSpc>
              <a:spcBef>
                <a:spcPts val="0"/>
              </a:spcBef>
              <a:spcAft>
                <a:spcPts val="0"/>
              </a:spcAft>
              <a:buClr>
                <a:schemeClr val="lt1"/>
              </a:buClr>
              <a:buSzPts val="1600"/>
              <a:buNone/>
              <a:defRPr sz="1600">
                <a:solidFill>
                  <a:schemeClr val="lt1"/>
                </a:solidFill>
              </a:defRPr>
            </a:lvl2pPr>
            <a:lvl3pPr lvl="2" rtl="0" algn="ctr">
              <a:lnSpc>
                <a:spcPct val="100000"/>
              </a:lnSpc>
              <a:spcBef>
                <a:spcPts val="0"/>
              </a:spcBef>
              <a:spcAft>
                <a:spcPts val="0"/>
              </a:spcAft>
              <a:buClr>
                <a:schemeClr val="lt1"/>
              </a:buClr>
              <a:buSzPts val="1600"/>
              <a:buNone/>
              <a:defRPr sz="1600">
                <a:solidFill>
                  <a:schemeClr val="lt1"/>
                </a:solidFill>
              </a:defRPr>
            </a:lvl3pPr>
            <a:lvl4pPr lvl="3" rtl="0" algn="ctr">
              <a:lnSpc>
                <a:spcPct val="100000"/>
              </a:lnSpc>
              <a:spcBef>
                <a:spcPts val="0"/>
              </a:spcBef>
              <a:spcAft>
                <a:spcPts val="0"/>
              </a:spcAft>
              <a:buClr>
                <a:schemeClr val="lt1"/>
              </a:buClr>
              <a:buSzPts val="1600"/>
              <a:buNone/>
              <a:defRPr sz="1600">
                <a:solidFill>
                  <a:schemeClr val="lt1"/>
                </a:solidFill>
              </a:defRPr>
            </a:lvl4pPr>
            <a:lvl5pPr lvl="4" rtl="0" algn="ctr">
              <a:lnSpc>
                <a:spcPct val="100000"/>
              </a:lnSpc>
              <a:spcBef>
                <a:spcPts val="0"/>
              </a:spcBef>
              <a:spcAft>
                <a:spcPts val="0"/>
              </a:spcAft>
              <a:buClr>
                <a:schemeClr val="lt1"/>
              </a:buClr>
              <a:buSzPts val="1600"/>
              <a:buNone/>
              <a:defRPr sz="1600">
                <a:solidFill>
                  <a:schemeClr val="lt1"/>
                </a:solidFill>
              </a:defRPr>
            </a:lvl5pPr>
            <a:lvl6pPr lvl="5" rtl="0" algn="ctr">
              <a:lnSpc>
                <a:spcPct val="100000"/>
              </a:lnSpc>
              <a:spcBef>
                <a:spcPts val="0"/>
              </a:spcBef>
              <a:spcAft>
                <a:spcPts val="0"/>
              </a:spcAft>
              <a:buClr>
                <a:schemeClr val="lt1"/>
              </a:buClr>
              <a:buSzPts val="1600"/>
              <a:buNone/>
              <a:defRPr sz="1600">
                <a:solidFill>
                  <a:schemeClr val="lt1"/>
                </a:solidFill>
              </a:defRPr>
            </a:lvl6pPr>
            <a:lvl7pPr lvl="6" rtl="0" algn="ctr">
              <a:lnSpc>
                <a:spcPct val="100000"/>
              </a:lnSpc>
              <a:spcBef>
                <a:spcPts val="0"/>
              </a:spcBef>
              <a:spcAft>
                <a:spcPts val="0"/>
              </a:spcAft>
              <a:buClr>
                <a:schemeClr val="lt1"/>
              </a:buClr>
              <a:buSzPts val="1600"/>
              <a:buNone/>
              <a:defRPr sz="1600">
                <a:solidFill>
                  <a:schemeClr val="lt1"/>
                </a:solidFill>
              </a:defRPr>
            </a:lvl7pPr>
            <a:lvl8pPr lvl="7" rtl="0" algn="ctr">
              <a:lnSpc>
                <a:spcPct val="100000"/>
              </a:lnSpc>
              <a:spcBef>
                <a:spcPts val="0"/>
              </a:spcBef>
              <a:spcAft>
                <a:spcPts val="0"/>
              </a:spcAft>
              <a:buClr>
                <a:schemeClr val="lt1"/>
              </a:buClr>
              <a:buSzPts val="1600"/>
              <a:buNone/>
              <a:defRPr sz="1600">
                <a:solidFill>
                  <a:schemeClr val="lt1"/>
                </a:solidFill>
              </a:defRPr>
            </a:lvl8pPr>
            <a:lvl9pPr lvl="8" rtl="0"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8600"/>
              <a:buNone/>
              <a:defRPr sz="8600">
                <a:solidFill>
                  <a:schemeClr val="dk2"/>
                </a:solidFill>
              </a:defRPr>
            </a:lvl1pPr>
            <a:lvl2pPr lvl="1" rtl="0" algn="ctr">
              <a:spcBef>
                <a:spcPts val="0"/>
              </a:spcBef>
              <a:spcAft>
                <a:spcPts val="0"/>
              </a:spcAft>
              <a:buClr>
                <a:schemeClr val="dk2"/>
              </a:buClr>
              <a:buSzPts val="8600"/>
              <a:buNone/>
              <a:defRPr sz="8600">
                <a:solidFill>
                  <a:schemeClr val="dk2"/>
                </a:solidFill>
              </a:defRPr>
            </a:lvl2pPr>
            <a:lvl3pPr lvl="2" rtl="0" algn="ctr">
              <a:spcBef>
                <a:spcPts val="0"/>
              </a:spcBef>
              <a:spcAft>
                <a:spcPts val="0"/>
              </a:spcAft>
              <a:buClr>
                <a:schemeClr val="dk2"/>
              </a:buClr>
              <a:buSzPts val="8600"/>
              <a:buNone/>
              <a:defRPr sz="8600">
                <a:solidFill>
                  <a:schemeClr val="dk2"/>
                </a:solidFill>
              </a:defRPr>
            </a:lvl3pPr>
            <a:lvl4pPr lvl="3" rtl="0" algn="ctr">
              <a:spcBef>
                <a:spcPts val="0"/>
              </a:spcBef>
              <a:spcAft>
                <a:spcPts val="0"/>
              </a:spcAft>
              <a:buClr>
                <a:schemeClr val="dk2"/>
              </a:buClr>
              <a:buSzPts val="8600"/>
              <a:buNone/>
              <a:defRPr sz="8600">
                <a:solidFill>
                  <a:schemeClr val="dk2"/>
                </a:solidFill>
              </a:defRPr>
            </a:lvl4pPr>
            <a:lvl5pPr lvl="4" rtl="0" algn="ctr">
              <a:spcBef>
                <a:spcPts val="0"/>
              </a:spcBef>
              <a:spcAft>
                <a:spcPts val="0"/>
              </a:spcAft>
              <a:buClr>
                <a:schemeClr val="dk2"/>
              </a:buClr>
              <a:buSzPts val="8600"/>
              <a:buNone/>
              <a:defRPr sz="8600">
                <a:solidFill>
                  <a:schemeClr val="dk2"/>
                </a:solidFill>
              </a:defRPr>
            </a:lvl5pPr>
            <a:lvl6pPr lvl="5" rtl="0" algn="ctr">
              <a:spcBef>
                <a:spcPts val="0"/>
              </a:spcBef>
              <a:spcAft>
                <a:spcPts val="0"/>
              </a:spcAft>
              <a:buClr>
                <a:schemeClr val="dk2"/>
              </a:buClr>
              <a:buSzPts val="8600"/>
              <a:buNone/>
              <a:defRPr sz="8600">
                <a:solidFill>
                  <a:schemeClr val="dk2"/>
                </a:solidFill>
              </a:defRPr>
            </a:lvl6pPr>
            <a:lvl7pPr lvl="6" rtl="0" algn="ctr">
              <a:spcBef>
                <a:spcPts val="0"/>
              </a:spcBef>
              <a:spcAft>
                <a:spcPts val="0"/>
              </a:spcAft>
              <a:buClr>
                <a:schemeClr val="dk2"/>
              </a:buClr>
              <a:buSzPts val="8600"/>
              <a:buNone/>
              <a:defRPr sz="8600">
                <a:solidFill>
                  <a:schemeClr val="dk2"/>
                </a:solidFill>
              </a:defRPr>
            </a:lvl7pPr>
            <a:lvl8pPr lvl="7" rtl="0" algn="ctr">
              <a:spcBef>
                <a:spcPts val="0"/>
              </a:spcBef>
              <a:spcAft>
                <a:spcPts val="0"/>
              </a:spcAft>
              <a:buClr>
                <a:schemeClr val="dk2"/>
              </a:buClr>
              <a:buSzPts val="8600"/>
              <a:buNone/>
              <a:defRPr sz="8600">
                <a:solidFill>
                  <a:schemeClr val="dk2"/>
                </a:solidFill>
              </a:defRPr>
            </a:lvl8pPr>
            <a:lvl9pPr lvl="8" rtl="0"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rtl="0" algn="ctr">
              <a:spcBef>
                <a:spcPts val="0"/>
              </a:spcBef>
              <a:spcAft>
                <a:spcPts val="0"/>
              </a:spcAft>
              <a:buSzPts val="1300"/>
              <a:buChar char="●"/>
              <a:defRPr/>
            </a:lvl1pPr>
            <a:lvl2pPr indent="-298450" lvl="1" marL="914400" rtl="0" algn="ctr">
              <a:spcBef>
                <a:spcPts val="1600"/>
              </a:spcBef>
              <a:spcAft>
                <a:spcPts val="0"/>
              </a:spcAft>
              <a:buSzPts val="1100"/>
              <a:buChar char="○"/>
              <a:defRPr/>
            </a:lvl2pPr>
            <a:lvl3pPr indent="-298450" lvl="2" marL="1371600" rtl="0" algn="ctr">
              <a:spcBef>
                <a:spcPts val="1600"/>
              </a:spcBef>
              <a:spcAft>
                <a:spcPts val="0"/>
              </a:spcAft>
              <a:buSzPts val="1100"/>
              <a:buChar char="■"/>
              <a:defRPr/>
            </a:lvl3pPr>
            <a:lvl4pPr indent="-298450" lvl="3" marL="1828800" rtl="0" algn="ctr">
              <a:spcBef>
                <a:spcPts val="1600"/>
              </a:spcBef>
              <a:spcAft>
                <a:spcPts val="0"/>
              </a:spcAft>
              <a:buSzPts val="1100"/>
              <a:buChar char="●"/>
              <a:defRPr/>
            </a:lvl4pPr>
            <a:lvl5pPr indent="-298450" lvl="4" marL="2286000" rtl="0" algn="ctr">
              <a:spcBef>
                <a:spcPts val="1600"/>
              </a:spcBef>
              <a:spcAft>
                <a:spcPts val="0"/>
              </a:spcAft>
              <a:buSzPts val="1100"/>
              <a:buChar char="○"/>
              <a:defRPr/>
            </a:lvl5pPr>
            <a:lvl6pPr indent="-298450" lvl="5" marL="2743200" rtl="0" algn="ctr">
              <a:spcBef>
                <a:spcPts val="1600"/>
              </a:spcBef>
              <a:spcAft>
                <a:spcPts val="0"/>
              </a:spcAft>
              <a:buSzPts val="1100"/>
              <a:buChar char="■"/>
              <a:defRPr/>
            </a:lvl6pPr>
            <a:lvl7pPr indent="-298450" lvl="6" marL="3200400" rtl="0" algn="ctr">
              <a:spcBef>
                <a:spcPts val="1600"/>
              </a:spcBef>
              <a:spcAft>
                <a:spcPts val="0"/>
              </a:spcAft>
              <a:buSzPts val="1100"/>
              <a:buChar char="●"/>
              <a:defRPr/>
            </a:lvl7pPr>
            <a:lvl8pPr indent="-298450" lvl="7" marL="3657600" rtl="0" algn="ctr">
              <a:spcBef>
                <a:spcPts val="1600"/>
              </a:spcBef>
              <a:spcAft>
                <a:spcPts val="0"/>
              </a:spcAft>
              <a:buSzPts val="1100"/>
              <a:buChar char="○"/>
              <a:defRPr/>
            </a:lvl8pPr>
            <a:lvl9pPr indent="-298450" lvl="8" marL="4114800" rtl="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E96571"/>
        </a:solidFill>
      </p:bgPr>
    </p:bg>
    <p:spTree>
      <p:nvGrpSpPr>
        <p:cNvPr id="128" name="Shape 128"/>
        <p:cNvGrpSpPr/>
        <p:nvPr/>
      </p:nvGrpSpPr>
      <p:grpSpPr>
        <a:xfrm>
          <a:off x="0" y="0"/>
          <a:ext cx="0" cy="0"/>
          <a:chOff x="0" y="0"/>
          <a:chExt cx="0" cy="0"/>
        </a:xfrm>
      </p:grpSpPr>
      <p:sp>
        <p:nvSpPr>
          <p:cNvPr id="129" name="Google Shape;129;p14"/>
          <p:cNvSpPr/>
          <p:nvPr/>
        </p:nvSpPr>
        <p:spPr>
          <a:xfrm>
            <a:off x="31" y="2824500"/>
            <a:ext cx="7370400" cy="2319000"/>
          </a:xfrm>
          <a:prstGeom prst="rtTriangle">
            <a:avLst/>
          </a:prstGeom>
          <a:solidFill>
            <a:srgbClr val="F9B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p:nvPr/>
        </p:nvSpPr>
        <p:spPr>
          <a:xfrm rot="10800000">
            <a:off x="5058905" y="0"/>
            <a:ext cx="4085100" cy="2052600"/>
          </a:xfrm>
          <a:prstGeom prst="rtTriangle">
            <a:avLst/>
          </a:prstGeom>
          <a:solidFill>
            <a:srgbClr val="FFEC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 name="Google Shape;133;p14"/>
          <p:cNvGrpSpPr/>
          <p:nvPr/>
        </p:nvGrpSpPr>
        <p:grpSpPr>
          <a:xfrm>
            <a:off x="255200" y="592"/>
            <a:ext cx="2250363" cy="1044300"/>
            <a:chOff x="255200" y="592"/>
            <a:chExt cx="2250363" cy="1044300"/>
          </a:xfrm>
        </p:grpSpPr>
        <p:sp>
          <p:nvSpPr>
            <p:cNvPr id="134" name="Google Shape;134;p14"/>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 name="Google Shape;137;p14"/>
          <p:cNvGrpSpPr/>
          <p:nvPr/>
        </p:nvGrpSpPr>
        <p:grpSpPr>
          <a:xfrm>
            <a:off x="905395" y="592"/>
            <a:ext cx="2250363" cy="1044300"/>
            <a:chOff x="905395" y="592"/>
            <a:chExt cx="2250363" cy="1044300"/>
          </a:xfrm>
        </p:grpSpPr>
        <p:sp>
          <p:nvSpPr>
            <p:cNvPr id="138" name="Google Shape;138;p14"/>
            <p:cNvSpPr/>
            <p:nvPr/>
          </p:nvSpPr>
          <p:spPr>
            <a:xfrm>
              <a:off x="1414258" y="592"/>
              <a:ext cx="1741500" cy="1044300"/>
            </a:xfrm>
            <a:prstGeom prst="parallelogram">
              <a:avLst>
                <a:gd fmla="val 153193" name="adj"/>
              </a:avLst>
            </a:prstGeom>
            <a:solidFill>
              <a:srgbClr val="E96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p:nvPr/>
          </p:nvSpPr>
          <p:spPr>
            <a:xfrm>
              <a:off x="1159826" y="592"/>
              <a:ext cx="1741500" cy="1044300"/>
            </a:xfrm>
            <a:prstGeom prst="parallelogram">
              <a:avLst>
                <a:gd fmla="val 153193" name="adj"/>
              </a:avLst>
            </a:prstGeom>
            <a:solidFill>
              <a:srgbClr val="E96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p:nvPr/>
          </p:nvSpPr>
          <p:spPr>
            <a:xfrm>
              <a:off x="905395" y="592"/>
              <a:ext cx="1741500" cy="1044300"/>
            </a:xfrm>
            <a:prstGeom prst="parallelogram">
              <a:avLst>
                <a:gd fmla="val 153193" name="adj"/>
              </a:avLst>
            </a:prstGeom>
            <a:solidFill>
              <a:srgbClr val="E96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 name="Google Shape;141;p14"/>
          <p:cNvGrpSpPr/>
          <p:nvPr/>
        </p:nvGrpSpPr>
        <p:grpSpPr>
          <a:xfrm>
            <a:off x="7057468" y="5088"/>
            <a:ext cx="1851282" cy="752108"/>
            <a:chOff x="6917201" y="0"/>
            <a:chExt cx="2227777" cy="863400"/>
          </a:xfrm>
        </p:grpSpPr>
        <p:sp>
          <p:nvSpPr>
            <p:cNvPr id="142" name="Google Shape;142;p14"/>
            <p:cNvSpPr/>
            <p:nvPr/>
          </p:nvSpPr>
          <p:spPr>
            <a:xfrm>
              <a:off x="7641677" y="0"/>
              <a:ext cx="1503300" cy="863400"/>
            </a:xfrm>
            <a:prstGeom prst="parallelogram">
              <a:avLst>
                <a:gd fmla="val 158024" name="adj"/>
              </a:avLst>
            </a:prstGeom>
            <a:solidFill>
              <a:srgbClr val="FFEC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4"/>
            <p:cNvSpPr/>
            <p:nvPr/>
          </p:nvSpPr>
          <p:spPr>
            <a:xfrm>
              <a:off x="7279439" y="0"/>
              <a:ext cx="1503300" cy="863400"/>
            </a:xfrm>
            <a:prstGeom prst="parallelogram">
              <a:avLst>
                <a:gd fmla="val 158024" name="adj"/>
              </a:avLst>
            </a:prstGeom>
            <a:solidFill>
              <a:srgbClr val="FFEC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p:nvPr/>
          </p:nvSpPr>
          <p:spPr>
            <a:xfrm>
              <a:off x="6917201" y="0"/>
              <a:ext cx="1503300" cy="863400"/>
            </a:xfrm>
            <a:prstGeom prst="parallelogram">
              <a:avLst>
                <a:gd fmla="val 158024" name="adj"/>
              </a:avLst>
            </a:prstGeom>
            <a:solidFill>
              <a:srgbClr val="FFEC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 name="Google Shape;145;p14"/>
          <p:cNvGrpSpPr/>
          <p:nvPr/>
        </p:nvGrpSpPr>
        <p:grpSpPr>
          <a:xfrm>
            <a:off x="6553032" y="4217852"/>
            <a:ext cx="2389068" cy="925737"/>
            <a:chOff x="6917201" y="0"/>
            <a:chExt cx="2227777" cy="863400"/>
          </a:xfrm>
        </p:grpSpPr>
        <p:sp>
          <p:nvSpPr>
            <p:cNvPr id="146" name="Google Shape;146;p14"/>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4"/>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4"/>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 name="Google Shape;149;p14"/>
          <p:cNvGrpSpPr/>
          <p:nvPr/>
        </p:nvGrpSpPr>
        <p:grpSpPr>
          <a:xfrm>
            <a:off x="199149" y="4055652"/>
            <a:ext cx="2795414" cy="1083308"/>
            <a:chOff x="6917201" y="0"/>
            <a:chExt cx="2227777" cy="863400"/>
          </a:xfrm>
        </p:grpSpPr>
        <p:sp>
          <p:nvSpPr>
            <p:cNvPr id="150" name="Google Shape;150;p14"/>
            <p:cNvSpPr/>
            <p:nvPr/>
          </p:nvSpPr>
          <p:spPr>
            <a:xfrm>
              <a:off x="7641677" y="0"/>
              <a:ext cx="1503300" cy="863400"/>
            </a:xfrm>
            <a:prstGeom prst="parallelogram">
              <a:avLst>
                <a:gd fmla="val 158024" name="adj"/>
              </a:avLst>
            </a:prstGeom>
            <a:solidFill>
              <a:srgbClr val="F9B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4"/>
            <p:cNvSpPr/>
            <p:nvPr/>
          </p:nvSpPr>
          <p:spPr>
            <a:xfrm>
              <a:off x="7279439" y="0"/>
              <a:ext cx="1503300" cy="863400"/>
            </a:xfrm>
            <a:prstGeom prst="parallelogram">
              <a:avLst>
                <a:gd fmla="val 158024" name="adj"/>
              </a:avLst>
            </a:prstGeom>
            <a:solidFill>
              <a:srgbClr val="F9B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4"/>
            <p:cNvSpPr/>
            <p:nvPr/>
          </p:nvSpPr>
          <p:spPr>
            <a:xfrm>
              <a:off x="6917201" y="0"/>
              <a:ext cx="1503300" cy="863400"/>
            </a:xfrm>
            <a:prstGeom prst="parallelogram">
              <a:avLst>
                <a:gd fmla="val 158024" name="adj"/>
              </a:avLst>
            </a:prstGeom>
            <a:solidFill>
              <a:srgbClr val="F9B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 name="Google Shape;153;p14"/>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E96571"/>
              </a:buClr>
              <a:buSzPts val="3800"/>
              <a:buNone/>
              <a:defRPr sz="3800">
                <a:solidFill>
                  <a:srgbClr val="E96571"/>
                </a:solidFill>
              </a:defRPr>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154" name="Google Shape;154;p14"/>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666666"/>
              </a:buClr>
              <a:buSzPts val="1600"/>
              <a:buNone/>
              <a:defRPr sz="1600">
                <a:solidFill>
                  <a:srgbClr val="666666"/>
                </a:solidFill>
              </a:defRPr>
            </a:lvl1pPr>
            <a:lvl2pPr lvl="1" rtl="0" algn="ctr">
              <a:lnSpc>
                <a:spcPct val="100000"/>
              </a:lnSpc>
              <a:spcBef>
                <a:spcPts val="0"/>
              </a:spcBef>
              <a:spcAft>
                <a:spcPts val="0"/>
              </a:spcAft>
              <a:buClr>
                <a:schemeClr val="lt1"/>
              </a:buClr>
              <a:buSzPts val="1600"/>
              <a:buNone/>
              <a:defRPr sz="1600">
                <a:solidFill>
                  <a:schemeClr val="lt1"/>
                </a:solidFill>
              </a:defRPr>
            </a:lvl2pPr>
            <a:lvl3pPr lvl="2" rtl="0" algn="ctr">
              <a:lnSpc>
                <a:spcPct val="100000"/>
              </a:lnSpc>
              <a:spcBef>
                <a:spcPts val="0"/>
              </a:spcBef>
              <a:spcAft>
                <a:spcPts val="0"/>
              </a:spcAft>
              <a:buClr>
                <a:schemeClr val="lt1"/>
              </a:buClr>
              <a:buSzPts val="1600"/>
              <a:buNone/>
              <a:defRPr sz="1600">
                <a:solidFill>
                  <a:schemeClr val="lt1"/>
                </a:solidFill>
              </a:defRPr>
            </a:lvl3pPr>
            <a:lvl4pPr lvl="3" rtl="0" algn="ctr">
              <a:lnSpc>
                <a:spcPct val="100000"/>
              </a:lnSpc>
              <a:spcBef>
                <a:spcPts val="0"/>
              </a:spcBef>
              <a:spcAft>
                <a:spcPts val="0"/>
              </a:spcAft>
              <a:buClr>
                <a:schemeClr val="lt1"/>
              </a:buClr>
              <a:buSzPts val="1600"/>
              <a:buNone/>
              <a:defRPr sz="1600">
                <a:solidFill>
                  <a:schemeClr val="lt1"/>
                </a:solidFill>
              </a:defRPr>
            </a:lvl4pPr>
            <a:lvl5pPr lvl="4" rtl="0" algn="ctr">
              <a:lnSpc>
                <a:spcPct val="100000"/>
              </a:lnSpc>
              <a:spcBef>
                <a:spcPts val="0"/>
              </a:spcBef>
              <a:spcAft>
                <a:spcPts val="0"/>
              </a:spcAft>
              <a:buClr>
                <a:schemeClr val="lt1"/>
              </a:buClr>
              <a:buSzPts val="1600"/>
              <a:buNone/>
              <a:defRPr sz="1600">
                <a:solidFill>
                  <a:schemeClr val="lt1"/>
                </a:solidFill>
              </a:defRPr>
            </a:lvl5pPr>
            <a:lvl6pPr lvl="5" rtl="0" algn="ctr">
              <a:lnSpc>
                <a:spcPct val="100000"/>
              </a:lnSpc>
              <a:spcBef>
                <a:spcPts val="0"/>
              </a:spcBef>
              <a:spcAft>
                <a:spcPts val="0"/>
              </a:spcAft>
              <a:buClr>
                <a:schemeClr val="lt1"/>
              </a:buClr>
              <a:buSzPts val="1600"/>
              <a:buNone/>
              <a:defRPr sz="1600">
                <a:solidFill>
                  <a:schemeClr val="lt1"/>
                </a:solidFill>
              </a:defRPr>
            </a:lvl6pPr>
            <a:lvl7pPr lvl="6" rtl="0" algn="ctr">
              <a:lnSpc>
                <a:spcPct val="100000"/>
              </a:lnSpc>
              <a:spcBef>
                <a:spcPts val="0"/>
              </a:spcBef>
              <a:spcAft>
                <a:spcPts val="0"/>
              </a:spcAft>
              <a:buClr>
                <a:schemeClr val="lt1"/>
              </a:buClr>
              <a:buSzPts val="1600"/>
              <a:buNone/>
              <a:defRPr sz="1600">
                <a:solidFill>
                  <a:schemeClr val="lt1"/>
                </a:solidFill>
              </a:defRPr>
            </a:lvl7pPr>
            <a:lvl8pPr lvl="7" rtl="0" algn="ctr">
              <a:lnSpc>
                <a:spcPct val="100000"/>
              </a:lnSpc>
              <a:spcBef>
                <a:spcPts val="0"/>
              </a:spcBef>
              <a:spcAft>
                <a:spcPts val="0"/>
              </a:spcAft>
              <a:buClr>
                <a:schemeClr val="lt1"/>
              </a:buClr>
              <a:buSzPts val="1600"/>
              <a:buNone/>
              <a:defRPr sz="1600">
                <a:solidFill>
                  <a:schemeClr val="lt1"/>
                </a:solidFill>
              </a:defRPr>
            </a:lvl8pPr>
            <a:lvl9pPr lvl="8" rtl="0" algn="ctr">
              <a:lnSpc>
                <a:spcPct val="100000"/>
              </a:lnSpc>
              <a:spcBef>
                <a:spcPts val="0"/>
              </a:spcBef>
              <a:spcAft>
                <a:spcPts val="0"/>
              </a:spcAft>
              <a:buClr>
                <a:schemeClr val="lt1"/>
              </a:buClr>
              <a:buSzPts val="1600"/>
              <a:buNone/>
              <a:defRPr sz="1600">
                <a:solidFill>
                  <a:schemeClr val="lt1"/>
                </a:solidFill>
              </a:defRPr>
            </a:lvl9pPr>
          </a:lstStyle>
          <a:p/>
        </p:txBody>
      </p:sp>
      <p:sp>
        <p:nvSpPr>
          <p:cNvPr id="155" name="Google Shape;155;p1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56" name="Shape 156"/>
        <p:cNvGrpSpPr/>
        <p:nvPr/>
      </p:nvGrpSpPr>
      <p:grpSpPr>
        <a:xfrm>
          <a:off x="0" y="0"/>
          <a:ext cx="0" cy="0"/>
          <a:chOff x="0" y="0"/>
          <a:chExt cx="0" cy="0"/>
        </a:xfrm>
      </p:grpSpPr>
      <p:sp>
        <p:nvSpPr>
          <p:cNvPr id="157" name="Google Shape;157;p15"/>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 name="Google Shape;158;p15"/>
          <p:cNvGrpSpPr/>
          <p:nvPr/>
        </p:nvGrpSpPr>
        <p:grpSpPr>
          <a:xfrm>
            <a:off x="5594191" y="3961115"/>
            <a:ext cx="2910145" cy="1182340"/>
            <a:chOff x="6917201" y="0"/>
            <a:chExt cx="2227777" cy="863400"/>
          </a:xfrm>
        </p:grpSpPr>
        <p:sp>
          <p:nvSpPr>
            <p:cNvPr id="159" name="Google Shape;159;p15"/>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15"/>
          <p:cNvGrpSpPr/>
          <p:nvPr/>
        </p:nvGrpSpPr>
        <p:grpSpPr>
          <a:xfrm>
            <a:off x="199149" y="2"/>
            <a:ext cx="2795414" cy="1083308"/>
            <a:chOff x="6917201" y="0"/>
            <a:chExt cx="2227777" cy="863400"/>
          </a:xfrm>
        </p:grpSpPr>
        <p:sp>
          <p:nvSpPr>
            <p:cNvPr id="163" name="Google Shape;163;p15"/>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 name="Google Shape;166;p15"/>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3200"/>
              <a:buNone/>
              <a:defRPr sz="3200">
                <a:solidFill>
                  <a:schemeClr val="dk2"/>
                </a:solidFill>
              </a:defRPr>
            </a:lvl1pPr>
            <a:lvl2pPr lvl="1" rtl="0" algn="ctr">
              <a:spcBef>
                <a:spcPts val="0"/>
              </a:spcBef>
              <a:spcAft>
                <a:spcPts val="0"/>
              </a:spcAft>
              <a:buClr>
                <a:schemeClr val="dk2"/>
              </a:buClr>
              <a:buSzPts val="3200"/>
              <a:buNone/>
              <a:defRPr sz="3200">
                <a:solidFill>
                  <a:schemeClr val="dk2"/>
                </a:solidFill>
              </a:defRPr>
            </a:lvl2pPr>
            <a:lvl3pPr lvl="2" rtl="0" algn="ctr">
              <a:spcBef>
                <a:spcPts val="0"/>
              </a:spcBef>
              <a:spcAft>
                <a:spcPts val="0"/>
              </a:spcAft>
              <a:buClr>
                <a:schemeClr val="dk2"/>
              </a:buClr>
              <a:buSzPts val="3200"/>
              <a:buNone/>
              <a:defRPr sz="3200">
                <a:solidFill>
                  <a:schemeClr val="dk2"/>
                </a:solidFill>
              </a:defRPr>
            </a:lvl3pPr>
            <a:lvl4pPr lvl="3" rtl="0" algn="ctr">
              <a:spcBef>
                <a:spcPts val="0"/>
              </a:spcBef>
              <a:spcAft>
                <a:spcPts val="0"/>
              </a:spcAft>
              <a:buClr>
                <a:schemeClr val="dk2"/>
              </a:buClr>
              <a:buSzPts val="3200"/>
              <a:buNone/>
              <a:defRPr sz="3200">
                <a:solidFill>
                  <a:schemeClr val="dk2"/>
                </a:solidFill>
              </a:defRPr>
            </a:lvl4pPr>
            <a:lvl5pPr lvl="4" rtl="0" algn="ctr">
              <a:spcBef>
                <a:spcPts val="0"/>
              </a:spcBef>
              <a:spcAft>
                <a:spcPts val="0"/>
              </a:spcAft>
              <a:buClr>
                <a:schemeClr val="dk2"/>
              </a:buClr>
              <a:buSzPts val="3200"/>
              <a:buNone/>
              <a:defRPr sz="3200">
                <a:solidFill>
                  <a:schemeClr val="dk2"/>
                </a:solidFill>
              </a:defRPr>
            </a:lvl5pPr>
            <a:lvl6pPr lvl="5" rtl="0" algn="ctr">
              <a:spcBef>
                <a:spcPts val="0"/>
              </a:spcBef>
              <a:spcAft>
                <a:spcPts val="0"/>
              </a:spcAft>
              <a:buClr>
                <a:schemeClr val="dk2"/>
              </a:buClr>
              <a:buSzPts val="3200"/>
              <a:buNone/>
              <a:defRPr sz="3200">
                <a:solidFill>
                  <a:schemeClr val="dk2"/>
                </a:solidFill>
              </a:defRPr>
            </a:lvl6pPr>
            <a:lvl7pPr lvl="6" rtl="0" algn="ctr">
              <a:spcBef>
                <a:spcPts val="0"/>
              </a:spcBef>
              <a:spcAft>
                <a:spcPts val="0"/>
              </a:spcAft>
              <a:buClr>
                <a:schemeClr val="dk2"/>
              </a:buClr>
              <a:buSzPts val="3200"/>
              <a:buNone/>
              <a:defRPr sz="3200">
                <a:solidFill>
                  <a:schemeClr val="dk2"/>
                </a:solidFill>
              </a:defRPr>
            </a:lvl7pPr>
            <a:lvl8pPr lvl="7" rtl="0" algn="ctr">
              <a:spcBef>
                <a:spcPts val="0"/>
              </a:spcBef>
              <a:spcAft>
                <a:spcPts val="0"/>
              </a:spcAft>
              <a:buClr>
                <a:schemeClr val="dk2"/>
              </a:buClr>
              <a:buSzPts val="3200"/>
              <a:buNone/>
              <a:defRPr sz="3200">
                <a:solidFill>
                  <a:schemeClr val="dk2"/>
                </a:solidFill>
              </a:defRPr>
            </a:lvl8pPr>
            <a:lvl9pPr lvl="8" rtl="0" algn="ctr">
              <a:spcBef>
                <a:spcPts val="0"/>
              </a:spcBef>
              <a:spcAft>
                <a:spcPts val="0"/>
              </a:spcAft>
              <a:buClr>
                <a:schemeClr val="dk2"/>
              </a:buClr>
              <a:buSzPts val="3200"/>
              <a:buNone/>
              <a:defRPr sz="3200">
                <a:solidFill>
                  <a:schemeClr val="dk2"/>
                </a:solidFill>
              </a:defRPr>
            </a:lvl9pPr>
          </a:lstStyle>
          <a:p/>
        </p:txBody>
      </p:sp>
      <p:sp>
        <p:nvSpPr>
          <p:cNvPr id="167" name="Google Shape;167;p1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FFECDE"/>
        </a:solidFill>
      </p:bgPr>
    </p:bg>
    <p:spTree>
      <p:nvGrpSpPr>
        <p:cNvPr id="168" name="Shape 168"/>
        <p:cNvGrpSpPr/>
        <p:nvPr/>
      </p:nvGrpSpPr>
      <p:grpSpPr>
        <a:xfrm>
          <a:off x="0" y="0"/>
          <a:ext cx="0" cy="0"/>
          <a:chOff x="0" y="0"/>
          <a:chExt cx="0" cy="0"/>
        </a:xfrm>
      </p:grpSpPr>
      <p:sp>
        <p:nvSpPr>
          <p:cNvPr id="169" name="Google Shape;169;p1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p:nvPr/>
        </p:nvSpPr>
        <p:spPr>
          <a:xfrm>
            <a:off x="31" y="2824500"/>
            <a:ext cx="7370400" cy="2319000"/>
          </a:xfrm>
          <a:prstGeom prst="rtTriangle">
            <a:avLst/>
          </a:prstGeom>
          <a:solidFill>
            <a:srgbClr val="F9B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E96571"/>
              </a:buClr>
              <a:buSzPts val="3000"/>
              <a:buNone/>
              <a:defRPr sz="3000">
                <a:solidFill>
                  <a:srgbClr val="E9657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73" name="Google Shape;173;p16"/>
          <p:cNvSpPr txBox="1"/>
          <p:nvPr>
            <p:ph idx="1" type="body"/>
          </p:nvPr>
        </p:nvSpPr>
        <p:spPr>
          <a:xfrm>
            <a:off x="819150" y="1800200"/>
            <a:ext cx="7505700" cy="2638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Font typeface="Montserrat"/>
              <a:buChar char="●"/>
              <a:defRPr>
                <a:latin typeface="Montserrat"/>
                <a:ea typeface="Montserrat"/>
                <a:cs typeface="Montserrat"/>
                <a:sym typeface="Montserrat"/>
              </a:defRPr>
            </a:lvl1pPr>
            <a:lvl2pPr indent="-298450" lvl="1" marL="914400" rtl="0">
              <a:spcBef>
                <a:spcPts val="0"/>
              </a:spcBef>
              <a:spcAft>
                <a:spcPts val="0"/>
              </a:spcAft>
              <a:buSzPts val="1100"/>
              <a:buFont typeface="Montserrat"/>
              <a:buChar char="○"/>
              <a:defRPr>
                <a:latin typeface="Montserrat"/>
                <a:ea typeface="Montserrat"/>
                <a:cs typeface="Montserrat"/>
                <a:sym typeface="Montserrat"/>
              </a:defRPr>
            </a:lvl2pPr>
            <a:lvl3pPr indent="-298450" lvl="2" marL="1371600" rtl="0">
              <a:spcBef>
                <a:spcPts val="0"/>
              </a:spcBef>
              <a:spcAft>
                <a:spcPts val="0"/>
              </a:spcAft>
              <a:buSzPts val="1100"/>
              <a:buFont typeface="Montserrat"/>
              <a:buChar char="■"/>
              <a:defRPr>
                <a:latin typeface="Montserrat"/>
                <a:ea typeface="Montserrat"/>
                <a:cs typeface="Montserrat"/>
                <a:sym typeface="Montserrat"/>
              </a:defRPr>
            </a:lvl3pPr>
            <a:lvl4pPr indent="-298450" lvl="3" marL="1828800" rtl="0">
              <a:spcBef>
                <a:spcPts val="0"/>
              </a:spcBef>
              <a:spcAft>
                <a:spcPts val="0"/>
              </a:spcAft>
              <a:buSzPts val="1100"/>
              <a:buFont typeface="Montserrat"/>
              <a:buChar char="●"/>
              <a:defRPr>
                <a:latin typeface="Montserrat"/>
                <a:ea typeface="Montserrat"/>
                <a:cs typeface="Montserrat"/>
                <a:sym typeface="Montserrat"/>
              </a:defRPr>
            </a:lvl4pPr>
            <a:lvl5pPr indent="-298450" lvl="4" marL="2286000" rtl="0">
              <a:spcBef>
                <a:spcPts val="0"/>
              </a:spcBef>
              <a:spcAft>
                <a:spcPts val="0"/>
              </a:spcAft>
              <a:buSzPts val="1100"/>
              <a:buFont typeface="Montserrat"/>
              <a:buChar char="○"/>
              <a:defRPr>
                <a:latin typeface="Montserrat"/>
                <a:ea typeface="Montserrat"/>
                <a:cs typeface="Montserrat"/>
                <a:sym typeface="Montserrat"/>
              </a:defRPr>
            </a:lvl5pPr>
            <a:lvl6pPr indent="-298450" lvl="5" marL="2743200" rtl="0">
              <a:spcBef>
                <a:spcPts val="0"/>
              </a:spcBef>
              <a:spcAft>
                <a:spcPts val="0"/>
              </a:spcAft>
              <a:buSzPts val="1100"/>
              <a:buFont typeface="Montserrat"/>
              <a:buChar char="■"/>
              <a:defRPr>
                <a:latin typeface="Montserrat"/>
                <a:ea typeface="Montserrat"/>
                <a:cs typeface="Montserrat"/>
                <a:sym typeface="Montserrat"/>
              </a:defRPr>
            </a:lvl6pPr>
            <a:lvl7pPr indent="-298450" lvl="6" marL="3200400" rtl="0">
              <a:spcBef>
                <a:spcPts val="0"/>
              </a:spcBef>
              <a:spcAft>
                <a:spcPts val="0"/>
              </a:spcAft>
              <a:buSzPts val="1100"/>
              <a:buFont typeface="Montserrat"/>
              <a:buChar char="●"/>
              <a:defRPr>
                <a:latin typeface="Montserrat"/>
                <a:ea typeface="Montserrat"/>
                <a:cs typeface="Montserrat"/>
                <a:sym typeface="Montserrat"/>
              </a:defRPr>
            </a:lvl7pPr>
            <a:lvl8pPr indent="-298450" lvl="7" marL="3657600" rtl="0">
              <a:spcBef>
                <a:spcPts val="0"/>
              </a:spcBef>
              <a:spcAft>
                <a:spcPts val="0"/>
              </a:spcAft>
              <a:buSzPts val="1100"/>
              <a:buFont typeface="Montserrat"/>
              <a:buChar char="○"/>
              <a:defRPr>
                <a:latin typeface="Montserrat"/>
                <a:ea typeface="Montserrat"/>
                <a:cs typeface="Montserrat"/>
                <a:sym typeface="Montserrat"/>
              </a:defRPr>
            </a:lvl8pPr>
            <a:lvl9pPr indent="-298450" lvl="8" marL="4114800" rtl="0">
              <a:spcBef>
                <a:spcPts val="0"/>
              </a:spcBef>
              <a:spcAft>
                <a:spcPts val="0"/>
              </a:spcAft>
              <a:buSzPts val="1100"/>
              <a:buFont typeface="Montserrat"/>
              <a:buChar char="■"/>
              <a:defRPr>
                <a:latin typeface="Montserrat"/>
                <a:ea typeface="Montserrat"/>
                <a:cs typeface="Montserrat"/>
                <a:sym typeface="Montserrat"/>
              </a:defRPr>
            </a:lvl9pPr>
          </a:lstStyle>
          <a:p/>
        </p:txBody>
      </p:sp>
      <p:sp>
        <p:nvSpPr>
          <p:cNvPr id="174" name="Google Shape;174;p1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175" name="Shape 175"/>
        <p:cNvGrpSpPr/>
        <p:nvPr/>
      </p:nvGrpSpPr>
      <p:grpSpPr>
        <a:xfrm>
          <a:off x="0" y="0"/>
          <a:ext cx="0" cy="0"/>
          <a:chOff x="0" y="0"/>
          <a:chExt cx="0" cy="0"/>
        </a:xfrm>
      </p:grpSpPr>
      <p:sp>
        <p:nvSpPr>
          <p:cNvPr id="176" name="Google Shape;176;p1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80" name="Google Shape;180;p17"/>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81" name="Google Shape;181;p17"/>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82" name="Google Shape;182;p1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183" name="Shape 183"/>
        <p:cNvGrpSpPr/>
        <p:nvPr/>
      </p:nvGrpSpPr>
      <p:grpSpPr>
        <a:xfrm>
          <a:off x="0" y="0"/>
          <a:ext cx="0" cy="0"/>
          <a:chOff x="0" y="0"/>
          <a:chExt cx="0" cy="0"/>
        </a:xfrm>
      </p:grpSpPr>
      <p:sp>
        <p:nvSpPr>
          <p:cNvPr id="184" name="Google Shape;184;p18"/>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88" name="Google Shape;188;p1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189" name="Shape 189"/>
        <p:cNvGrpSpPr/>
        <p:nvPr/>
      </p:nvGrpSpPr>
      <p:grpSpPr>
        <a:xfrm>
          <a:off x="0" y="0"/>
          <a:ext cx="0" cy="0"/>
          <a:chOff x="0" y="0"/>
          <a:chExt cx="0" cy="0"/>
        </a:xfrm>
      </p:grpSpPr>
      <p:sp>
        <p:nvSpPr>
          <p:cNvPr id="190" name="Google Shape;190;p1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9"/>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94" name="Google Shape;194;p19"/>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95" name="Google Shape;195;p1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196" name="Shape 196"/>
        <p:cNvGrpSpPr/>
        <p:nvPr/>
      </p:nvGrpSpPr>
      <p:grpSpPr>
        <a:xfrm>
          <a:off x="0" y="0"/>
          <a:ext cx="0" cy="0"/>
          <a:chOff x="0" y="0"/>
          <a:chExt cx="0" cy="0"/>
        </a:xfrm>
      </p:grpSpPr>
      <p:sp>
        <p:nvSpPr>
          <p:cNvPr id="197" name="Google Shape;197;p20"/>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0"/>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9" name="Google Shape;199;p20"/>
          <p:cNvGrpSpPr/>
          <p:nvPr/>
        </p:nvGrpSpPr>
        <p:grpSpPr>
          <a:xfrm>
            <a:off x="255991" y="-118"/>
            <a:ext cx="2251347" cy="1043408"/>
            <a:chOff x="3961956" y="4383950"/>
            <a:chExt cx="1160548" cy="548700"/>
          </a:xfrm>
        </p:grpSpPr>
        <p:sp>
          <p:nvSpPr>
            <p:cNvPr id="200" name="Google Shape;200;p20"/>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0"/>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0"/>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 name="Google Shape;203;p2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4" name="Google Shape;204;p20"/>
          <p:cNvGrpSpPr/>
          <p:nvPr/>
        </p:nvGrpSpPr>
        <p:grpSpPr>
          <a:xfrm>
            <a:off x="34934" y="4522125"/>
            <a:ext cx="1593306" cy="617072"/>
            <a:chOff x="6917201" y="0"/>
            <a:chExt cx="2227777" cy="863400"/>
          </a:xfrm>
        </p:grpSpPr>
        <p:sp>
          <p:nvSpPr>
            <p:cNvPr id="205" name="Google Shape;205;p20"/>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0"/>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0"/>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20"/>
          <p:cNvGrpSpPr/>
          <p:nvPr/>
        </p:nvGrpSpPr>
        <p:grpSpPr>
          <a:xfrm>
            <a:off x="5886353" y="1243"/>
            <a:ext cx="3257455" cy="1261514"/>
            <a:chOff x="6917201" y="0"/>
            <a:chExt cx="2227777" cy="863400"/>
          </a:xfrm>
        </p:grpSpPr>
        <p:sp>
          <p:nvSpPr>
            <p:cNvPr id="209" name="Google Shape;209;p2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0"/>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 name="Google Shape;212;p20"/>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p:txBody>
      </p:sp>
      <p:sp>
        <p:nvSpPr>
          <p:cNvPr id="213" name="Google Shape;213;p2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214" name="Shape 214"/>
        <p:cNvGrpSpPr/>
        <p:nvPr/>
      </p:nvGrpSpPr>
      <p:grpSpPr>
        <a:xfrm>
          <a:off x="0" y="0"/>
          <a:ext cx="0" cy="0"/>
          <a:chOff x="0" y="0"/>
          <a:chExt cx="0" cy="0"/>
        </a:xfrm>
      </p:grpSpPr>
      <p:sp>
        <p:nvSpPr>
          <p:cNvPr id="215" name="Google Shape;215;p21"/>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1"/>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1"/>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19" name="Google Shape;219;p21"/>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220" name="Google Shape;220;p21"/>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21" name="Google Shape;221;p2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rgbClr val="E96571"/>
            </a:solidFill>
            <a:ln cap="flat" cmpd="sng" w="9525">
              <a:solidFill>
                <a:srgbClr val="E9657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rgbClr val="E96571"/>
            </a:solidFill>
            <a:ln cap="flat" cmpd="sng" w="9525">
              <a:solidFill>
                <a:srgbClr val="E9657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rgbClr val="E96571"/>
            </a:solidFill>
            <a:ln cap="flat" cmpd="sng" w="9525">
              <a:solidFill>
                <a:srgbClr val="E9657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E96571"/>
              </a:buClr>
              <a:buSzPts val="3200"/>
              <a:buNone/>
              <a:defRPr sz="3200">
                <a:solidFill>
                  <a:srgbClr val="E96571"/>
                </a:solidFill>
              </a:defRPr>
            </a:lvl1pPr>
            <a:lvl2pPr lvl="1" rtl="0" algn="ctr">
              <a:spcBef>
                <a:spcPts val="0"/>
              </a:spcBef>
              <a:spcAft>
                <a:spcPts val="0"/>
              </a:spcAft>
              <a:buClr>
                <a:srgbClr val="E96571"/>
              </a:buClr>
              <a:buSzPts val="3200"/>
              <a:buNone/>
              <a:defRPr sz="3200">
                <a:solidFill>
                  <a:srgbClr val="E96571"/>
                </a:solidFill>
              </a:defRPr>
            </a:lvl2pPr>
            <a:lvl3pPr lvl="2" rtl="0" algn="ctr">
              <a:spcBef>
                <a:spcPts val="0"/>
              </a:spcBef>
              <a:spcAft>
                <a:spcPts val="0"/>
              </a:spcAft>
              <a:buClr>
                <a:srgbClr val="E96571"/>
              </a:buClr>
              <a:buSzPts val="3200"/>
              <a:buNone/>
              <a:defRPr sz="3200">
                <a:solidFill>
                  <a:srgbClr val="E96571"/>
                </a:solidFill>
              </a:defRPr>
            </a:lvl3pPr>
            <a:lvl4pPr lvl="3" rtl="0" algn="ctr">
              <a:spcBef>
                <a:spcPts val="0"/>
              </a:spcBef>
              <a:spcAft>
                <a:spcPts val="0"/>
              </a:spcAft>
              <a:buClr>
                <a:srgbClr val="E96571"/>
              </a:buClr>
              <a:buSzPts val="3200"/>
              <a:buNone/>
              <a:defRPr sz="3200">
                <a:solidFill>
                  <a:srgbClr val="E96571"/>
                </a:solidFill>
              </a:defRPr>
            </a:lvl4pPr>
            <a:lvl5pPr lvl="4" rtl="0" algn="ctr">
              <a:spcBef>
                <a:spcPts val="0"/>
              </a:spcBef>
              <a:spcAft>
                <a:spcPts val="0"/>
              </a:spcAft>
              <a:buClr>
                <a:srgbClr val="E96571"/>
              </a:buClr>
              <a:buSzPts val="3200"/>
              <a:buNone/>
              <a:defRPr sz="3200">
                <a:solidFill>
                  <a:srgbClr val="E96571"/>
                </a:solidFill>
              </a:defRPr>
            </a:lvl5pPr>
            <a:lvl6pPr lvl="5" rtl="0" algn="ctr">
              <a:spcBef>
                <a:spcPts val="0"/>
              </a:spcBef>
              <a:spcAft>
                <a:spcPts val="0"/>
              </a:spcAft>
              <a:buClr>
                <a:srgbClr val="E96571"/>
              </a:buClr>
              <a:buSzPts val="3200"/>
              <a:buNone/>
              <a:defRPr sz="3200">
                <a:solidFill>
                  <a:srgbClr val="E96571"/>
                </a:solidFill>
              </a:defRPr>
            </a:lvl6pPr>
            <a:lvl7pPr lvl="6" rtl="0" algn="ctr">
              <a:spcBef>
                <a:spcPts val="0"/>
              </a:spcBef>
              <a:spcAft>
                <a:spcPts val="0"/>
              </a:spcAft>
              <a:buClr>
                <a:srgbClr val="E96571"/>
              </a:buClr>
              <a:buSzPts val="3200"/>
              <a:buNone/>
              <a:defRPr sz="3200">
                <a:solidFill>
                  <a:srgbClr val="E96571"/>
                </a:solidFill>
              </a:defRPr>
            </a:lvl7pPr>
            <a:lvl8pPr lvl="7" rtl="0" algn="ctr">
              <a:spcBef>
                <a:spcPts val="0"/>
              </a:spcBef>
              <a:spcAft>
                <a:spcPts val="0"/>
              </a:spcAft>
              <a:buClr>
                <a:srgbClr val="E96571"/>
              </a:buClr>
              <a:buSzPts val="3200"/>
              <a:buNone/>
              <a:defRPr sz="3200">
                <a:solidFill>
                  <a:srgbClr val="E96571"/>
                </a:solidFill>
              </a:defRPr>
            </a:lvl8pPr>
            <a:lvl9pPr lvl="8" rtl="0" algn="ctr">
              <a:spcBef>
                <a:spcPts val="0"/>
              </a:spcBef>
              <a:spcAft>
                <a:spcPts val="0"/>
              </a:spcAft>
              <a:buClr>
                <a:srgbClr val="E96571"/>
              </a:buClr>
              <a:buSzPts val="3200"/>
              <a:buNone/>
              <a:defRPr sz="3200">
                <a:solidFill>
                  <a:srgbClr val="E96571"/>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222" name="Shape 222"/>
        <p:cNvGrpSpPr/>
        <p:nvPr/>
      </p:nvGrpSpPr>
      <p:grpSpPr>
        <a:xfrm>
          <a:off x="0" y="0"/>
          <a:ext cx="0" cy="0"/>
          <a:chOff x="0" y="0"/>
          <a:chExt cx="0" cy="0"/>
        </a:xfrm>
      </p:grpSpPr>
      <p:sp>
        <p:nvSpPr>
          <p:cNvPr id="223" name="Google Shape;223;p22"/>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2"/>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2"/>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227" name="Google Shape;227;p2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228" name="Shape 228"/>
        <p:cNvGrpSpPr/>
        <p:nvPr/>
      </p:nvGrpSpPr>
      <p:grpSpPr>
        <a:xfrm>
          <a:off x="0" y="0"/>
          <a:ext cx="0" cy="0"/>
          <a:chOff x="0" y="0"/>
          <a:chExt cx="0" cy="0"/>
        </a:xfrm>
      </p:grpSpPr>
      <p:sp>
        <p:nvSpPr>
          <p:cNvPr id="229" name="Google Shape;229;p23"/>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 name="Google Shape;230;p23"/>
          <p:cNvGrpSpPr/>
          <p:nvPr/>
        </p:nvGrpSpPr>
        <p:grpSpPr>
          <a:xfrm>
            <a:off x="5959222" y="4119576"/>
            <a:ext cx="2520952" cy="1024165"/>
            <a:chOff x="6917201" y="0"/>
            <a:chExt cx="2227777" cy="863400"/>
          </a:xfrm>
        </p:grpSpPr>
        <p:sp>
          <p:nvSpPr>
            <p:cNvPr id="231" name="Google Shape;231;p2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23"/>
          <p:cNvGrpSpPr/>
          <p:nvPr/>
        </p:nvGrpSpPr>
        <p:grpSpPr>
          <a:xfrm>
            <a:off x="199149" y="2"/>
            <a:ext cx="2795414" cy="1083308"/>
            <a:chOff x="6917201" y="0"/>
            <a:chExt cx="2227777" cy="863400"/>
          </a:xfrm>
        </p:grpSpPr>
        <p:sp>
          <p:nvSpPr>
            <p:cNvPr id="235" name="Google Shape;235;p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8" name="Google Shape;238;p23"/>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8600"/>
              <a:buNone/>
              <a:defRPr sz="8600">
                <a:solidFill>
                  <a:schemeClr val="dk2"/>
                </a:solidFill>
              </a:defRPr>
            </a:lvl1pPr>
            <a:lvl2pPr lvl="1" rtl="0" algn="ctr">
              <a:spcBef>
                <a:spcPts val="0"/>
              </a:spcBef>
              <a:spcAft>
                <a:spcPts val="0"/>
              </a:spcAft>
              <a:buClr>
                <a:schemeClr val="dk2"/>
              </a:buClr>
              <a:buSzPts val="8600"/>
              <a:buNone/>
              <a:defRPr sz="8600">
                <a:solidFill>
                  <a:schemeClr val="dk2"/>
                </a:solidFill>
              </a:defRPr>
            </a:lvl2pPr>
            <a:lvl3pPr lvl="2" rtl="0" algn="ctr">
              <a:spcBef>
                <a:spcPts val="0"/>
              </a:spcBef>
              <a:spcAft>
                <a:spcPts val="0"/>
              </a:spcAft>
              <a:buClr>
                <a:schemeClr val="dk2"/>
              </a:buClr>
              <a:buSzPts val="8600"/>
              <a:buNone/>
              <a:defRPr sz="8600">
                <a:solidFill>
                  <a:schemeClr val="dk2"/>
                </a:solidFill>
              </a:defRPr>
            </a:lvl3pPr>
            <a:lvl4pPr lvl="3" rtl="0" algn="ctr">
              <a:spcBef>
                <a:spcPts val="0"/>
              </a:spcBef>
              <a:spcAft>
                <a:spcPts val="0"/>
              </a:spcAft>
              <a:buClr>
                <a:schemeClr val="dk2"/>
              </a:buClr>
              <a:buSzPts val="8600"/>
              <a:buNone/>
              <a:defRPr sz="8600">
                <a:solidFill>
                  <a:schemeClr val="dk2"/>
                </a:solidFill>
              </a:defRPr>
            </a:lvl4pPr>
            <a:lvl5pPr lvl="4" rtl="0" algn="ctr">
              <a:spcBef>
                <a:spcPts val="0"/>
              </a:spcBef>
              <a:spcAft>
                <a:spcPts val="0"/>
              </a:spcAft>
              <a:buClr>
                <a:schemeClr val="dk2"/>
              </a:buClr>
              <a:buSzPts val="8600"/>
              <a:buNone/>
              <a:defRPr sz="8600">
                <a:solidFill>
                  <a:schemeClr val="dk2"/>
                </a:solidFill>
              </a:defRPr>
            </a:lvl5pPr>
            <a:lvl6pPr lvl="5" rtl="0" algn="ctr">
              <a:spcBef>
                <a:spcPts val="0"/>
              </a:spcBef>
              <a:spcAft>
                <a:spcPts val="0"/>
              </a:spcAft>
              <a:buClr>
                <a:schemeClr val="dk2"/>
              </a:buClr>
              <a:buSzPts val="8600"/>
              <a:buNone/>
              <a:defRPr sz="8600">
                <a:solidFill>
                  <a:schemeClr val="dk2"/>
                </a:solidFill>
              </a:defRPr>
            </a:lvl6pPr>
            <a:lvl7pPr lvl="6" rtl="0" algn="ctr">
              <a:spcBef>
                <a:spcPts val="0"/>
              </a:spcBef>
              <a:spcAft>
                <a:spcPts val="0"/>
              </a:spcAft>
              <a:buClr>
                <a:schemeClr val="dk2"/>
              </a:buClr>
              <a:buSzPts val="8600"/>
              <a:buNone/>
              <a:defRPr sz="8600">
                <a:solidFill>
                  <a:schemeClr val="dk2"/>
                </a:solidFill>
              </a:defRPr>
            </a:lvl7pPr>
            <a:lvl8pPr lvl="7" rtl="0" algn="ctr">
              <a:spcBef>
                <a:spcPts val="0"/>
              </a:spcBef>
              <a:spcAft>
                <a:spcPts val="0"/>
              </a:spcAft>
              <a:buClr>
                <a:schemeClr val="dk2"/>
              </a:buClr>
              <a:buSzPts val="8600"/>
              <a:buNone/>
              <a:defRPr sz="8600">
                <a:solidFill>
                  <a:schemeClr val="dk2"/>
                </a:solidFill>
              </a:defRPr>
            </a:lvl8pPr>
            <a:lvl9pPr lvl="8" rtl="0" algn="ctr">
              <a:spcBef>
                <a:spcPts val="0"/>
              </a:spcBef>
              <a:spcAft>
                <a:spcPts val="0"/>
              </a:spcAft>
              <a:buClr>
                <a:schemeClr val="dk2"/>
              </a:buClr>
              <a:buSzPts val="8600"/>
              <a:buNone/>
              <a:defRPr sz="8600">
                <a:solidFill>
                  <a:schemeClr val="dk2"/>
                </a:solidFill>
              </a:defRPr>
            </a:lvl9pPr>
          </a:lstStyle>
          <a:p>
            <a:r>
              <a:t>xx%</a:t>
            </a:r>
          </a:p>
        </p:txBody>
      </p:sp>
      <p:sp>
        <p:nvSpPr>
          <p:cNvPr id="239" name="Google Shape;239;p23"/>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rtl="0" algn="ctr">
              <a:spcBef>
                <a:spcPts val="0"/>
              </a:spcBef>
              <a:spcAft>
                <a:spcPts val="0"/>
              </a:spcAft>
              <a:buSzPts val="1300"/>
              <a:buChar char="●"/>
              <a:defRPr/>
            </a:lvl1pPr>
            <a:lvl2pPr indent="-298450" lvl="1" marL="914400" rtl="0" algn="ctr">
              <a:spcBef>
                <a:spcPts val="1600"/>
              </a:spcBef>
              <a:spcAft>
                <a:spcPts val="0"/>
              </a:spcAft>
              <a:buSzPts val="1100"/>
              <a:buChar char="○"/>
              <a:defRPr/>
            </a:lvl2pPr>
            <a:lvl3pPr indent="-298450" lvl="2" marL="1371600" rtl="0" algn="ctr">
              <a:spcBef>
                <a:spcPts val="1600"/>
              </a:spcBef>
              <a:spcAft>
                <a:spcPts val="0"/>
              </a:spcAft>
              <a:buSzPts val="1100"/>
              <a:buChar char="■"/>
              <a:defRPr/>
            </a:lvl3pPr>
            <a:lvl4pPr indent="-298450" lvl="3" marL="1828800" rtl="0" algn="ctr">
              <a:spcBef>
                <a:spcPts val="1600"/>
              </a:spcBef>
              <a:spcAft>
                <a:spcPts val="0"/>
              </a:spcAft>
              <a:buSzPts val="1100"/>
              <a:buChar char="●"/>
              <a:defRPr/>
            </a:lvl4pPr>
            <a:lvl5pPr indent="-298450" lvl="4" marL="2286000" rtl="0" algn="ctr">
              <a:spcBef>
                <a:spcPts val="1600"/>
              </a:spcBef>
              <a:spcAft>
                <a:spcPts val="0"/>
              </a:spcAft>
              <a:buSzPts val="1100"/>
              <a:buChar char="○"/>
              <a:defRPr/>
            </a:lvl5pPr>
            <a:lvl6pPr indent="-298450" lvl="5" marL="2743200" rtl="0" algn="ctr">
              <a:spcBef>
                <a:spcPts val="1600"/>
              </a:spcBef>
              <a:spcAft>
                <a:spcPts val="0"/>
              </a:spcAft>
              <a:buSzPts val="1100"/>
              <a:buChar char="■"/>
              <a:defRPr/>
            </a:lvl6pPr>
            <a:lvl7pPr indent="-298450" lvl="6" marL="3200400" rtl="0" algn="ctr">
              <a:spcBef>
                <a:spcPts val="1600"/>
              </a:spcBef>
              <a:spcAft>
                <a:spcPts val="0"/>
              </a:spcAft>
              <a:buSzPts val="1100"/>
              <a:buChar char="●"/>
              <a:defRPr/>
            </a:lvl7pPr>
            <a:lvl8pPr indent="-298450" lvl="7" marL="3657600" rtl="0" algn="ctr">
              <a:spcBef>
                <a:spcPts val="1600"/>
              </a:spcBef>
              <a:spcAft>
                <a:spcPts val="0"/>
              </a:spcAft>
              <a:buSzPts val="1100"/>
              <a:buChar char="○"/>
              <a:defRPr/>
            </a:lvl8pPr>
            <a:lvl9pPr indent="-298450" lvl="8" marL="4114800" rtl="0" algn="ctr">
              <a:spcBef>
                <a:spcPts val="1600"/>
              </a:spcBef>
              <a:spcAft>
                <a:spcPts val="1600"/>
              </a:spcAft>
              <a:buSzPts val="1100"/>
              <a:buChar char="■"/>
              <a:defRPr/>
            </a:lvl9pPr>
          </a:lstStyle>
          <a:p/>
        </p:txBody>
      </p:sp>
      <p:sp>
        <p:nvSpPr>
          <p:cNvPr id="240" name="Google Shape;240;p2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1" name="Shape 241"/>
        <p:cNvGrpSpPr/>
        <p:nvPr/>
      </p:nvGrpSpPr>
      <p:grpSpPr>
        <a:xfrm>
          <a:off x="0" y="0"/>
          <a:ext cx="0" cy="0"/>
          <a:chOff x="0" y="0"/>
          <a:chExt cx="0" cy="0"/>
        </a:xfrm>
      </p:grpSpPr>
      <p:sp>
        <p:nvSpPr>
          <p:cNvPr id="242" name="Google Shape;242;p2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rgbClr val="F9B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E96571"/>
              </a:buClr>
              <a:buSzPts val="3000"/>
              <a:buNone/>
              <a:defRPr sz="3000">
                <a:solidFill>
                  <a:srgbClr val="E9657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4" name="Google Shape;54;p4"/>
          <p:cNvSpPr txBox="1"/>
          <p:nvPr>
            <p:ph idx="1" type="body"/>
          </p:nvPr>
        </p:nvSpPr>
        <p:spPr>
          <a:xfrm>
            <a:off x="499025" y="1388650"/>
            <a:ext cx="8145900" cy="3113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Font typeface="Montserrat"/>
              <a:buChar char="●"/>
              <a:defRPr>
                <a:latin typeface="Montserrat"/>
                <a:ea typeface="Montserrat"/>
                <a:cs typeface="Montserrat"/>
                <a:sym typeface="Montserrat"/>
              </a:defRPr>
            </a:lvl1pPr>
            <a:lvl2pPr indent="-298450" lvl="1" marL="914400" rtl="0">
              <a:spcBef>
                <a:spcPts val="0"/>
              </a:spcBef>
              <a:spcAft>
                <a:spcPts val="0"/>
              </a:spcAft>
              <a:buSzPts val="1100"/>
              <a:buFont typeface="Montserrat"/>
              <a:buChar char="○"/>
              <a:defRPr>
                <a:latin typeface="Montserrat"/>
                <a:ea typeface="Montserrat"/>
                <a:cs typeface="Montserrat"/>
                <a:sym typeface="Montserrat"/>
              </a:defRPr>
            </a:lvl2pPr>
            <a:lvl3pPr indent="-298450" lvl="2" marL="1371600" rtl="0">
              <a:spcBef>
                <a:spcPts val="0"/>
              </a:spcBef>
              <a:spcAft>
                <a:spcPts val="0"/>
              </a:spcAft>
              <a:buSzPts val="1100"/>
              <a:buFont typeface="Montserrat"/>
              <a:buChar char="■"/>
              <a:defRPr>
                <a:latin typeface="Montserrat"/>
                <a:ea typeface="Montserrat"/>
                <a:cs typeface="Montserrat"/>
                <a:sym typeface="Montserrat"/>
              </a:defRPr>
            </a:lvl3pPr>
            <a:lvl4pPr indent="-298450" lvl="3" marL="1828800" rtl="0">
              <a:spcBef>
                <a:spcPts val="0"/>
              </a:spcBef>
              <a:spcAft>
                <a:spcPts val="0"/>
              </a:spcAft>
              <a:buSzPts val="1100"/>
              <a:buFont typeface="Montserrat"/>
              <a:buChar char="●"/>
              <a:defRPr>
                <a:latin typeface="Montserrat"/>
                <a:ea typeface="Montserrat"/>
                <a:cs typeface="Montserrat"/>
                <a:sym typeface="Montserrat"/>
              </a:defRPr>
            </a:lvl4pPr>
            <a:lvl5pPr indent="-298450" lvl="4" marL="2286000" rtl="0">
              <a:spcBef>
                <a:spcPts val="0"/>
              </a:spcBef>
              <a:spcAft>
                <a:spcPts val="0"/>
              </a:spcAft>
              <a:buSzPts val="1100"/>
              <a:buFont typeface="Montserrat"/>
              <a:buChar char="○"/>
              <a:defRPr>
                <a:latin typeface="Montserrat"/>
                <a:ea typeface="Montserrat"/>
                <a:cs typeface="Montserrat"/>
                <a:sym typeface="Montserrat"/>
              </a:defRPr>
            </a:lvl5pPr>
            <a:lvl6pPr indent="-298450" lvl="5" marL="2743200" rtl="0">
              <a:spcBef>
                <a:spcPts val="0"/>
              </a:spcBef>
              <a:spcAft>
                <a:spcPts val="0"/>
              </a:spcAft>
              <a:buSzPts val="1100"/>
              <a:buFont typeface="Montserrat"/>
              <a:buChar char="■"/>
              <a:defRPr>
                <a:latin typeface="Montserrat"/>
                <a:ea typeface="Montserrat"/>
                <a:cs typeface="Montserrat"/>
                <a:sym typeface="Montserrat"/>
              </a:defRPr>
            </a:lvl6pPr>
            <a:lvl7pPr indent="-298450" lvl="6" marL="3200400" rtl="0">
              <a:spcBef>
                <a:spcPts val="0"/>
              </a:spcBef>
              <a:spcAft>
                <a:spcPts val="0"/>
              </a:spcAft>
              <a:buSzPts val="1100"/>
              <a:buFont typeface="Montserrat"/>
              <a:buChar char="●"/>
              <a:defRPr>
                <a:latin typeface="Montserrat"/>
                <a:ea typeface="Montserrat"/>
                <a:cs typeface="Montserrat"/>
                <a:sym typeface="Montserrat"/>
              </a:defRPr>
            </a:lvl7pPr>
            <a:lvl8pPr indent="-298450" lvl="7" marL="3657600" rtl="0">
              <a:spcBef>
                <a:spcPts val="0"/>
              </a:spcBef>
              <a:spcAft>
                <a:spcPts val="0"/>
              </a:spcAft>
              <a:buSzPts val="1100"/>
              <a:buFont typeface="Montserrat"/>
              <a:buChar char="○"/>
              <a:defRPr>
                <a:latin typeface="Montserrat"/>
                <a:ea typeface="Montserrat"/>
                <a:cs typeface="Montserrat"/>
                <a:sym typeface="Montserrat"/>
              </a:defRPr>
            </a:lvl8pPr>
            <a:lvl9pPr indent="-298450" lvl="8" marL="4114800" rtl="0">
              <a:spcBef>
                <a:spcPts val="0"/>
              </a:spcBef>
              <a:spcAft>
                <a:spcPts val="0"/>
              </a:spcAft>
              <a:buSzPts val="1100"/>
              <a:buFont typeface="Montserrat"/>
              <a:buChar char="■"/>
              <a:defRPr>
                <a:latin typeface="Montserrat"/>
                <a:ea typeface="Montserrat"/>
                <a:cs typeface="Montserrat"/>
                <a:sym typeface="Montserrat"/>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rgbClr val="F9B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rgbClr val="F9BB75"/>
            </a:solidFill>
            <a:ln cap="flat" cmpd="sng" w="9525">
              <a:solidFill>
                <a:srgbClr val="F9BB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rgbClr val="F9BB75"/>
            </a:solidFill>
            <a:ln cap="flat" cmpd="sng" w="9525">
              <a:solidFill>
                <a:srgbClr val="F9BB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rgbClr val="F9BB75"/>
            </a:solidFill>
            <a:ln cap="flat" cmpd="sng" w="9525">
              <a:solidFill>
                <a:srgbClr val="F9BB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rgbClr val="FFECDE"/>
            </a:solidFill>
            <a:ln cap="flat" cmpd="sng" w="9525">
              <a:solidFill>
                <a:srgbClr val="FFECD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rgbClr val="FFECDE"/>
            </a:solidFill>
            <a:ln cap="flat" cmpd="sng" w="9525">
              <a:solidFill>
                <a:srgbClr val="FFECD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rgbClr val="FFECDE"/>
            </a:solidFill>
            <a:ln cap="flat" cmpd="sng" w="9525">
              <a:solidFill>
                <a:srgbClr val="FFECD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rgbClr val="FFECDE"/>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79A90"/>
              </a:buClr>
              <a:buSzPts val="2800"/>
              <a:buFont typeface="Nunito"/>
              <a:buNone/>
              <a:defRPr sz="2800">
                <a:solidFill>
                  <a:srgbClr val="F79A90"/>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Nunito"/>
                <a:ea typeface="Nunito"/>
                <a:cs typeface="Nunito"/>
                <a:sym typeface="Nunito"/>
              </a:defRPr>
            </a:lvl1pPr>
            <a:lvl2pPr lvl="1" rtl="0" algn="r">
              <a:buNone/>
              <a:defRPr sz="1000">
                <a:solidFill>
                  <a:schemeClr val="dk2"/>
                </a:solidFill>
                <a:latin typeface="Nunito"/>
                <a:ea typeface="Nunito"/>
                <a:cs typeface="Nunito"/>
                <a:sym typeface="Nunito"/>
              </a:defRPr>
            </a:lvl2pPr>
            <a:lvl3pPr lvl="2" rtl="0" algn="r">
              <a:buNone/>
              <a:defRPr sz="1000">
                <a:solidFill>
                  <a:schemeClr val="dk2"/>
                </a:solidFill>
                <a:latin typeface="Nunito"/>
                <a:ea typeface="Nunito"/>
                <a:cs typeface="Nunito"/>
                <a:sym typeface="Nunito"/>
              </a:defRPr>
            </a:lvl3pPr>
            <a:lvl4pPr lvl="3" rtl="0" algn="r">
              <a:buNone/>
              <a:defRPr sz="1000">
                <a:solidFill>
                  <a:schemeClr val="dk2"/>
                </a:solidFill>
                <a:latin typeface="Nunito"/>
                <a:ea typeface="Nunito"/>
                <a:cs typeface="Nunito"/>
                <a:sym typeface="Nunito"/>
              </a:defRPr>
            </a:lvl4pPr>
            <a:lvl5pPr lvl="4" rtl="0" algn="r">
              <a:buNone/>
              <a:defRPr sz="1000">
                <a:solidFill>
                  <a:schemeClr val="dk2"/>
                </a:solidFill>
                <a:latin typeface="Nunito"/>
                <a:ea typeface="Nunito"/>
                <a:cs typeface="Nunito"/>
                <a:sym typeface="Nunito"/>
              </a:defRPr>
            </a:lvl5pPr>
            <a:lvl6pPr lvl="5" rtl="0" algn="r">
              <a:buNone/>
              <a:defRPr sz="1000">
                <a:solidFill>
                  <a:schemeClr val="dk2"/>
                </a:solidFill>
                <a:latin typeface="Nunito"/>
                <a:ea typeface="Nunito"/>
                <a:cs typeface="Nunito"/>
                <a:sym typeface="Nunito"/>
              </a:defRPr>
            </a:lvl6pPr>
            <a:lvl7pPr lvl="6" rtl="0" algn="r">
              <a:buNone/>
              <a:defRPr sz="1000">
                <a:solidFill>
                  <a:schemeClr val="dk2"/>
                </a:solidFill>
                <a:latin typeface="Nunito"/>
                <a:ea typeface="Nunito"/>
                <a:cs typeface="Nunito"/>
                <a:sym typeface="Nunito"/>
              </a:defRPr>
            </a:lvl7pPr>
            <a:lvl8pPr lvl="7" rtl="0" algn="r">
              <a:buNone/>
              <a:defRPr sz="1000">
                <a:solidFill>
                  <a:schemeClr val="dk2"/>
                </a:solidFill>
                <a:latin typeface="Nunito"/>
                <a:ea typeface="Nunito"/>
                <a:cs typeface="Nunito"/>
                <a:sym typeface="Nunito"/>
              </a:defRPr>
            </a:lvl8pPr>
            <a:lvl9pPr lvl="8" rtl="0"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124" name="Shape 124"/>
        <p:cNvGrpSpPr/>
        <p:nvPr/>
      </p:nvGrpSpPr>
      <p:grpSpPr>
        <a:xfrm>
          <a:off x="0" y="0"/>
          <a:ext cx="0" cy="0"/>
          <a:chOff x="0" y="0"/>
          <a:chExt cx="0" cy="0"/>
        </a:xfrm>
      </p:grpSpPr>
      <p:sp>
        <p:nvSpPr>
          <p:cNvPr id="125" name="Google Shape;12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79A90"/>
              </a:buClr>
              <a:buSzPts val="2800"/>
              <a:buFont typeface="Nunito"/>
              <a:buNone/>
              <a:defRPr sz="2800">
                <a:solidFill>
                  <a:srgbClr val="F79A90"/>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126" name="Google Shape;126;p13"/>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127" name="Google Shape;127;p1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Nunito"/>
                <a:ea typeface="Nunito"/>
                <a:cs typeface="Nunito"/>
                <a:sym typeface="Nunito"/>
              </a:defRPr>
            </a:lvl1pPr>
            <a:lvl2pPr lvl="1" rtl="0" algn="r">
              <a:buNone/>
              <a:defRPr sz="1000">
                <a:solidFill>
                  <a:schemeClr val="dk2"/>
                </a:solidFill>
                <a:latin typeface="Nunito"/>
                <a:ea typeface="Nunito"/>
                <a:cs typeface="Nunito"/>
                <a:sym typeface="Nunito"/>
              </a:defRPr>
            </a:lvl2pPr>
            <a:lvl3pPr lvl="2" rtl="0" algn="r">
              <a:buNone/>
              <a:defRPr sz="1000">
                <a:solidFill>
                  <a:schemeClr val="dk2"/>
                </a:solidFill>
                <a:latin typeface="Nunito"/>
                <a:ea typeface="Nunito"/>
                <a:cs typeface="Nunito"/>
                <a:sym typeface="Nunito"/>
              </a:defRPr>
            </a:lvl3pPr>
            <a:lvl4pPr lvl="3" rtl="0" algn="r">
              <a:buNone/>
              <a:defRPr sz="1000">
                <a:solidFill>
                  <a:schemeClr val="dk2"/>
                </a:solidFill>
                <a:latin typeface="Nunito"/>
                <a:ea typeface="Nunito"/>
                <a:cs typeface="Nunito"/>
                <a:sym typeface="Nunito"/>
              </a:defRPr>
            </a:lvl4pPr>
            <a:lvl5pPr lvl="4" rtl="0" algn="r">
              <a:buNone/>
              <a:defRPr sz="1000">
                <a:solidFill>
                  <a:schemeClr val="dk2"/>
                </a:solidFill>
                <a:latin typeface="Nunito"/>
                <a:ea typeface="Nunito"/>
                <a:cs typeface="Nunito"/>
                <a:sym typeface="Nunito"/>
              </a:defRPr>
            </a:lvl5pPr>
            <a:lvl6pPr lvl="5" rtl="0" algn="r">
              <a:buNone/>
              <a:defRPr sz="1000">
                <a:solidFill>
                  <a:schemeClr val="dk2"/>
                </a:solidFill>
                <a:latin typeface="Nunito"/>
                <a:ea typeface="Nunito"/>
                <a:cs typeface="Nunito"/>
                <a:sym typeface="Nunito"/>
              </a:defRPr>
            </a:lvl6pPr>
            <a:lvl7pPr lvl="6" rtl="0" algn="r">
              <a:buNone/>
              <a:defRPr sz="1000">
                <a:solidFill>
                  <a:schemeClr val="dk2"/>
                </a:solidFill>
                <a:latin typeface="Nunito"/>
                <a:ea typeface="Nunito"/>
                <a:cs typeface="Nunito"/>
                <a:sym typeface="Nunito"/>
              </a:defRPr>
            </a:lvl7pPr>
            <a:lvl8pPr lvl="7" rtl="0" algn="r">
              <a:buNone/>
              <a:defRPr sz="1000">
                <a:solidFill>
                  <a:schemeClr val="dk2"/>
                </a:solidFill>
                <a:latin typeface="Nunito"/>
                <a:ea typeface="Nunito"/>
                <a:cs typeface="Nunito"/>
                <a:sym typeface="Nunito"/>
              </a:defRPr>
            </a:lvl8pPr>
            <a:lvl9pPr lvl="8" rtl="0"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drive.google.com/file/d/1z6C3GNfTExaov1Th-dxMVrb_D_nUbM3I/view" TargetMode="Externa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16.png"/><Relationship Id="rId6"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5"/>
          <p:cNvSpPr txBox="1"/>
          <p:nvPr>
            <p:ph type="title"/>
          </p:nvPr>
        </p:nvSpPr>
        <p:spPr>
          <a:xfrm>
            <a:off x="819150" y="20944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t>What is Trichotillomania?</a:t>
            </a:r>
            <a:endParaRPr sz="4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4"/>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Number of Pulls Detected</a:t>
            </a:r>
            <a:endParaRPr/>
          </a:p>
        </p:txBody>
      </p:sp>
      <p:pic>
        <p:nvPicPr>
          <p:cNvPr id="328" name="Google Shape;328;p34"/>
          <p:cNvPicPr preferRelativeResize="0"/>
          <p:nvPr/>
        </p:nvPicPr>
        <p:blipFill>
          <a:blip r:embed="rId3">
            <a:alphaModFix/>
          </a:blip>
          <a:stretch>
            <a:fillRect/>
          </a:stretch>
        </p:blipFill>
        <p:spPr>
          <a:xfrm>
            <a:off x="1219950" y="1017725"/>
            <a:ext cx="1858247" cy="3820974"/>
          </a:xfrm>
          <a:prstGeom prst="rect">
            <a:avLst/>
          </a:prstGeom>
          <a:noFill/>
          <a:ln>
            <a:noFill/>
          </a:ln>
        </p:spPr>
      </p:pic>
      <p:pic>
        <p:nvPicPr>
          <p:cNvPr id="329" name="Google Shape;329;p34"/>
          <p:cNvPicPr preferRelativeResize="0"/>
          <p:nvPr/>
        </p:nvPicPr>
        <p:blipFill>
          <a:blip r:embed="rId4">
            <a:alphaModFix/>
          </a:blip>
          <a:stretch>
            <a:fillRect/>
          </a:stretch>
        </p:blipFill>
        <p:spPr>
          <a:xfrm>
            <a:off x="3687797" y="1017725"/>
            <a:ext cx="1858247" cy="3820974"/>
          </a:xfrm>
          <a:prstGeom prst="rect">
            <a:avLst/>
          </a:prstGeom>
          <a:noFill/>
          <a:ln>
            <a:noFill/>
          </a:ln>
        </p:spPr>
      </p:pic>
      <p:pic>
        <p:nvPicPr>
          <p:cNvPr id="330" name="Google Shape;330;p34"/>
          <p:cNvPicPr preferRelativeResize="0"/>
          <p:nvPr/>
        </p:nvPicPr>
        <p:blipFill>
          <a:blip r:embed="rId5">
            <a:alphaModFix/>
          </a:blip>
          <a:stretch>
            <a:fillRect/>
          </a:stretch>
        </p:blipFill>
        <p:spPr>
          <a:xfrm>
            <a:off x="6155644" y="1017725"/>
            <a:ext cx="1858247" cy="38209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5"/>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Device Demonstration</a:t>
            </a:r>
            <a:endParaRPr/>
          </a:p>
        </p:txBody>
      </p:sp>
      <p:pic>
        <p:nvPicPr>
          <p:cNvPr id="336" name="Google Shape;336;p35" title="demo_edited_josh.mp4">
            <a:hlinkClick r:id="rId3"/>
          </p:cNvPr>
          <p:cNvPicPr preferRelativeResize="0"/>
          <p:nvPr/>
        </p:nvPicPr>
        <p:blipFill>
          <a:blip r:embed="rId4">
            <a:alphaModFix/>
          </a:blip>
          <a:stretch>
            <a:fillRect/>
          </a:stretch>
        </p:blipFill>
        <p:spPr>
          <a:xfrm>
            <a:off x="1611850" y="1204425"/>
            <a:ext cx="6133421" cy="34500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6"/>
          <p:cNvSpPr txBox="1"/>
          <p:nvPr/>
        </p:nvSpPr>
        <p:spPr>
          <a:xfrm>
            <a:off x="483100" y="4340840"/>
            <a:ext cx="2907000" cy="43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Montserrat"/>
                <a:ea typeface="Montserrat"/>
                <a:cs typeface="Montserrat"/>
                <a:sym typeface="Montserrat"/>
              </a:rPr>
              <a:t>Glove wearable</a:t>
            </a:r>
            <a:endParaRPr b="1" sz="1200">
              <a:latin typeface="Montserrat"/>
              <a:ea typeface="Montserrat"/>
              <a:cs typeface="Montserrat"/>
              <a:sym typeface="Montserrat"/>
            </a:endParaRPr>
          </a:p>
        </p:txBody>
      </p:sp>
      <p:sp>
        <p:nvSpPr>
          <p:cNvPr id="342" name="Google Shape;342;p36"/>
          <p:cNvSpPr txBox="1"/>
          <p:nvPr/>
        </p:nvSpPr>
        <p:spPr>
          <a:xfrm>
            <a:off x="3705625" y="4340840"/>
            <a:ext cx="4645500" cy="43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Montserrat"/>
                <a:ea typeface="Montserrat"/>
                <a:cs typeface="Montserrat"/>
                <a:sym typeface="Montserrat"/>
              </a:rPr>
              <a:t>Mobile application </a:t>
            </a:r>
            <a:endParaRPr b="1" sz="1200">
              <a:latin typeface="Montserrat"/>
              <a:ea typeface="Montserrat"/>
              <a:cs typeface="Montserrat"/>
              <a:sym typeface="Montserrat"/>
            </a:endParaRPr>
          </a:p>
        </p:txBody>
      </p:sp>
      <p:sp>
        <p:nvSpPr>
          <p:cNvPr id="343" name="Google Shape;343;p36"/>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TRICH or Treat TTM Device</a:t>
            </a:r>
            <a:endParaRPr/>
          </a:p>
        </p:txBody>
      </p:sp>
      <p:pic>
        <p:nvPicPr>
          <p:cNvPr id="344" name="Google Shape;344;p36"/>
          <p:cNvPicPr preferRelativeResize="0"/>
          <p:nvPr/>
        </p:nvPicPr>
        <p:blipFill>
          <a:blip r:embed="rId3">
            <a:alphaModFix/>
          </a:blip>
          <a:stretch>
            <a:fillRect/>
          </a:stretch>
        </p:blipFill>
        <p:spPr>
          <a:xfrm>
            <a:off x="767728" y="1134788"/>
            <a:ext cx="2336909" cy="3205939"/>
          </a:xfrm>
          <a:prstGeom prst="rect">
            <a:avLst/>
          </a:prstGeom>
          <a:noFill/>
          <a:ln>
            <a:noFill/>
          </a:ln>
        </p:spPr>
      </p:pic>
      <p:pic>
        <p:nvPicPr>
          <p:cNvPr id="345" name="Google Shape;345;p36"/>
          <p:cNvPicPr preferRelativeResize="0"/>
          <p:nvPr/>
        </p:nvPicPr>
        <p:blipFill>
          <a:blip r:embed="rId4">
            <a:alphaModFix/>
          </a:blip>
          <a:stretch>
            <a:fillRect/>
          </a:stretch>
        </p:blipFill>
        <p:spPr>
          <a:xfrm>
            <a:off x="3705624" y="1134788"/>
            <a:ext cx="1515339" cy="3205939"/>
          </a:xfrm>
          <a:prstGeom prst="rect">
            <a:avLst/>
          </a:prstGeom>
          <a:noFill/>
          <a:ln>
            <a:noFill/>
          </a:ln>
        </p:spPr>
      </p:pic>
      <p:pic>
        <p:nvPicPr>
          <p:cNvPr id="346" name="Google Shape;346;p36"/>
          <p:cNvPicPr preferRelativeResize="0"/>
          <p:nvPr/>
        </p:nvPicPr>
        <p:blipFill>
          <a:blip r:embed="rId5">
            <a:alphaModFix/>
          </a:blip>
          <a:stretch>
            <a:fillRect/>
          </a:stretch>
        </p:blipFill>
        <p:spPr>
          <a:xfrm>
            <a:off x="5264946" y="1134807"/>
            <a:ext cx="1523619" cy="3205939"/>
          </a:xfrm>
          <a:prstGeom prst="rect">
            <a:avLst/>
          </a:prstGeom>
          <a:noFill/>
          <a:ln>
            <a:noFill/>
          </a:ln>
        </p:spPr>
      </p:pic>
      <p:pic>
        <p:nvPicPr>
          <p:cNvPr id="347" name="Google Shape;347;p36"/>
          <p:cNvPicPr preferRelativeResize="0"/>
          <p:nvPr/>
        </p:nvPicPr>
        <p:blipFill>
          <a:blip r:embed="rId6">
            <a:alphaModFix/>
          </a:blip>
          <a:stretch>
            <a:fillRect/>
          </a:stretch>
        </p:blipFill>
        <p:spPr>
          <a:xfrm>
            <a:off x="6832444" y="1117575"/>
            <a:ext cx="1523619" cy="32232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7"/>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Acknowledgements</a:t>
            </a:r>
            <a:endParaRPr/>
          </a:p>
        </p:txBody>
      </p:sp>
      <p:pic>
        <p:nvPicPr>
          <p:cNvPr id="353" name="Google Shape;353;p37"/>
          <p:cNvPicPr preferRelativeResize="0"/>
          <p:nvPr/>
        </p:nvPicPr>
        <p:blipFill>
          <a:blip r:embed="rId3">
            <a:alphaModFix/>
          </a:blip>
          <a:stretch>
            <a:fillRect/>
          </a:stretch>
        </p:blipFill>
        <p:spPr>
          <a:xfrm>
            <a:off x="5473309" y="3314562"/>
            <a:ext cx="697219" cy="697200"/>
          </a:xfrm>
          <a:prstGeom prst="rect">
            <a:avLst/>
          </a:prstGeom>
          <a:noFill/>
          <a:ln>
            <a:noFill/>
          </a:ln>
        </p:spPr>
      </p:pic>
      <p:pic>
        <p:nvPicPr>
          <p:cNvPr id="354" name="Google Shape;354;p37"/>
          <p:cNvPicPr preferRelativeResize="0"/>
          <p:nvPr/>
        </p:nvPicPr>
        <p:blipFill rotWithShape="1">
          <a:blip r:embed="rId4">
            <a:alphaModFix/>
          </a:blip>
          <a:srcRect b="8583" l="0" r="0" t="0"/>
          <a:stretch/>
        </p:blipFill>
        <p:spPr>
          <a:xfrm>
            <a:off x="3993119" y="1418863"/>
            <a:ext cx="3657600" cy="517665"/>
          </a:xfrm>
          <a:prstGeom prst="rect">
            <a:avLst/>
          </a:prstGeom>
          <a:noFill/>
          <a:ln>
            <a:noFill/>
          </a:ln>
        </p:spPr>
      </p:pic>
      <p:pic>
        <p:nvPicPr>
          <p:cNvPr id="355" name="Google Shape;355;p37"/>
          <p:cNvPicPr preferRelativeResize="0"/>
          <p:nvPr/>
        </p:nvPicPr>
        <p:blipFill>
          <a:blip r:embed="rId5">
            <a:alphaModFix/>
          </a:blip>
          <a:stretch>
            <a:fillRect/>
          </a:stretch>
        </p:blipFill>
        <p:spPr>
          <a:xfrm>
            <a:off x="2228588" y="4381775"/>
            <a:ext cx="1814616" cy="440400"/>
          </a:xfrm>
          <a:prstGeom prst="rect">
            <a:avLst/>
          </a:prstGeom>
          <a:noFill/>
          <a:ln>
            <a:noFill/>
          </a:ln>
        </p:spPr>
      </p:pic>
      <p:sp>
        <p:nvSpPr>
          <p:cNvPr id="356" name="Google Shape;356;p37"/>
          <p:cNvSpPr txBox="1"/>
          <p:nvPr/>
        </p:nvSpPr>
        <p:spPr>
          <a:xfrm>
            <a:off x="4043213" y="4325675"/>
            <a:ext cx="2872200" cy="55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Montserrat"/>
                <a:ea typeface="Montserrat"/>
                <a:cs typeface="Montserrat"/>
                <a:sym typeface="Montserrat"/>
              </a:rPr>
              <a:t>This project is sponsored by the OEDK. The design work for this project is supported by the resources of the Oshman Engineering Design Kitchen.</a:t>
            </a:r>
            <a:endParaRPr sz="800">
              <a:latin typeface="Montserrat"/>
              <a:ea typeface="Montserrat"/>
              <a:cs typeface="Montserrat"/>
              <a:sym typeface="Montserrat"/>
            </a:endParaRPr>
          </a:p>
        </p:txBody>
      </p:sp>
      <p:sp>
        <p:nvSpPr>
          <p:cNvPr id="357" name="Google Shape;357;p37"/>
          <p:cNvSpPr txBox="1"/>
          <p:nvPr/>
        </p:nvSpPr>
        <p:spPr>
          <a:xfrm>
            <a:off x="1293238" y="1457500"/>
            <a:ext cx="2146800" cy="4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Montserrat"/>
                <a:ea typeface="Montserrat"/>
                <a:cs typeface="Montserrat"/>
                <a:sym typeface="Montserrat"/>
              </a:rPr>
              <a:t>Dr. Sabia Abidi</a:t>
            </a:r>
            <a:endParaRPr sz="1800">
              <a:latin typeface="Montserrat"/>
              <a:ea typeface="Montserrat"/>
              <a:cs typeface="Montserrat"/>
              <a:sym typeface="Montserrat"/>
            </a:endParaRPr>
          </a:p>
        </p:txBody>
      </p:sp>
      <p:sp>
        <p:nvSpPr>
          <p:cNvPr id="358" name="Google Shape;358;p37"/>
          <p:cNvSpPr txBox="1"/>
          <p:nvPr/>
        </p:nvSpPr>
        <p:spPr>
          <a:xfrm>
            <a:off x="1293238" y="3442958"/>
            <a:ext cx="2146800" cy="4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Montserrat"/>
                <a:ea typeface="Montserrat"/>
                <a:cs typeface="Montserrat"/>
                <a:sym typeface="Montserrat"/>
              </a:rPr>
              <a:t>Dr. Eric Storch</a:t>
            </a:r>
            <a:endParaRPr sz="1800">
              <a:latin typeface="Montserrat"/>
              <a:ea typeface="Montserrat"/>
              <a:cs typeface="Montserrat"/>
              <a:sym typeface="Montserrat"/>
            </a:endParaRPr>
          </a:p>
        </p:txBody>
      </p:sp>
      <p:sp>
        <p:nvSpPr>
          <p:cNvPr id="359" name="Google Shape;359;p37"/>
          <p:cNvSpPr txBox="1"/>
          <p:nvPr/>
        </p:nvSpPr>
        <p:spPr>
          <a:xfrm>
            <a:off x="1111888" y="2781138"/>
            <a:ext cx="2509500" cy="44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Montserrat"/>
                <a:ea typeface="Montserrat"/>
                <a:cs typeface="Montserrat"/>
                <a:sym typeface="Montserrat"/>
              </a:rPr>
              <a:t>Ms. Alondra Escobar</a:t>
            </a:r>
            <a:endParaRPr sz="1800">
              <a:latin typeface="Montserrat"/>
              <a:ea typeface="Montserrat"/>
              <a:cs typeface="Montserrat"/>
              <a:sym typeface="Montserrat"/>
            </a:endParaRPr>
          </a:p>
        </p:txBody>
      </p:sp>
      <p:pic>
        <p:nvPicPr>
          <p:cNvPr id="360" name="Google Shape;360;p37"/>
          <p:cNvPicPr preferRelativeResize="0"/>
          <p:nvPr/>
        </p:nvPicPr>
        <p:blipFill rotWithShape="1">
          <a:blip r:embed="rId6">
            <a:alphaModFix/>
          </a:blip>
          <a:srcRect b="0" l="754" r="0" t="7680"/>
          <a:stretch/>
        </p:blipFill>
        <p:spPr>
          <a:xfrm>
            <a:off x="3611731" y="2063225"/>
            <a:ext cx="4420375" cy="552600"/>
          </a:xfrm>
          <a:prstGeom prst="rect">
            <a:avLst/>
          </a:prstGeom>
          <a:noFill/>
          <a:ln>
            <a:noFill/>
          </a:ln>
        </p:spPr>
      </p:pic>
      <p:sp>
        <p:nvSpPr>
          <p:cNvPr id="361" name="Google Shape;361;p37"/>
          <p:cNvSpPr txBox="1"/>
          <p:nvPr/>
        </p:nvSpPr>
        <p:spPr>
          <a:xfrm>
            <a:off x="1293238" y="2119319"/>
            <a:ext cx="2024700" cy="4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Montserrat"/>
                <a:ea typeface="Montserrat"/>
                <a:cs typeface="Montserrat"/>
                <a:sym typeface="Montserrat"/>
              </a:rPr>
              <a:t>Dr. Gary Woods</a:t>
            </a:r>
            <a:endParaRPr sz="18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8"/>
          <p:cNvSpPr txBox="1"/>
          <p:nvPr>
            <p:ph idx="1" type="body"/>
          </p:nvPr>
        </p:nvSpPr>
        <p:spPr>
          <a:xfrm>
            <a:off x="499025" y="1388650"/>
            <a:ext cx="8145900" cy="31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8"/>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pic>
        <p:nvPicPr>
          <p:cNvPr id="368" name="Google Shape;368;p38"/>
          <p:cNvPicPr preferRelativeResize="0"/>
          <p:nvPr/>
        </p:nvPicPr>
        <p:blipFill>
          <a:blip r:embed="rId3">
            <a:alphaModFix/>
          </a:blip>
          <a:stretch>
            <a:fillRect/>
          </a:stretch>
        </p:blipFill>
        <p:spPr>
          <a:xfrm>
            <a:off x="974341" y="1388650"/>
            <a:ext cx="2335284" cy="3113702"/>
          </a:xfrm>
          <a:prstGeom prst="rect">
            <a:avLst/>
          </a:prstGeom>
          <a:noFill/>
          <a:ln>
            <a:noFill/>
          </a:ln>
        </p:spPr>
      </p:pic>
      <p:pic>
        <p:nvPicPr>
          <p:cNvPr id="369" name="Google Shape;369;p38"/>
          <p:cNvPicPr preferRelativeResize="0"/>
          <p:nvPr/>
        </p:nvPicPr>
        <p:blipFill>
          <a:blip r:embed="rId4">
            <a:alphaModFix/>
          </a:blip>
          <a:stretch>
            <a:fillRect/>
          </a:stretch>
        </p:blipFill>
        <p:spPr>
          <a:xfrm>
            <a:off x="5040617" y="1388669"/>
            <a:ext cx="1479769" cy="3113675"/>
          </a:xfrm>
          <a:prstGeom prst="rect">
            <a:avLst/>
          </a:prstGeom>
          <a:noFill/>
          <a:ln>
            <a:noFill/>
          </a:ln>
        </p:spPr>
      </p:pic>
      <p:pic>
        <p:nvPicPr>
          <p:cNvPr id="370" name="Google Shape;370;p38"/>
          <p:cNvPicPr preferRelativeResize="0"/>
          <p:nvPr/>
        </p:nvPicPr>
        <p:blipFill>
          <a:blip r:embed="rId5">
            <a:alphaModFix/>
          </a:blip>
          <a:stretch>
            <a:fillRect/>
          </a:stretch>
        </p:blipFill>
        <p:spPr>
          <a:xfrm>
            <a:off x="3526350" y="1388650"/>
            <a:ext cx="1471884" cy="3113702"/>
          </a:xfrm>
          <a:prstGeom prst="rect">
            <a:avLst/>
          </a:prstGeom>
          <a:noFill/>
          <a:ln>
            <a:noFill/>
          </a:ln>
        </p:spPr>
      </p:pic>
      <p:pic>
        <p:nvPicPr>
          <p:cNvPr id="371" name="Google Shape;371;p38"/>
          <p:cNvPicPr preferRelativeResize="0"/>
          <p:nvPr/>
        </p:nvPicPr>
        <p:blipFill>
          <a:blip r:embed="rId6">
            <a:alphaModFix/>
          </a:blip>
          <a:stretch>
            <a:fillRect/>
          </a:stretch>
        </p:blipFill>
        <p:spPr>
          <a:xfrm>
            <a:off x="6562775" y="1388650"/>
            <a:ext cx="1514291" cy="31137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9"/>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Supplemental Slides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0"/>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Detection Algorithm</a:t>
            </a:r>
            <a:endParaRPr/>
          </a:p>
        </p:txBody>
      </p:sp>
      <p:sp>
        <p:nvSpPr>
          <p:cNvPr id="382" name="Google Shape;382;p40"/>
          <p:cNvSpPr txBox="1"/>
          <p:nvPr>
            <p:ph idx="1" type="body"/>
          </p:nvPr>
        </p:nvSpPr>
        <p:spPr>
          <a:xfrm>
            <a:off x="499025" y="1388650"/>
            <a:ext cx="4304700" cy="31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Random Forest </a:t>
            </a:r>
            <a:endParaRPr sz="1900"/>
          </a:p>
          <a:p>
            <a:pPr indent="-349250" lvl="0" marL="457200" rtl="0" algn="l">
              <a:spcBef>
                <a:spcPts val="0"/>
              </a:spcBef>
              <a:spcAft>
                <a:spcPts val="0"/>
              </a:spcAft>
              <a:buSzPts val="1900"/>
              <a:buChar char="-"/>
            </a:pPr>
            <a:r>
              <a:rPr lang="en" sz="1900"/>
              <a:t>Ensemble machine learning</a:t>
            </a:r>
            <a:endParaRPr sz="1900"/>
          </a:p>
          <a:p>
            <a:pPr indent="-349250" lvl="0" marL="457200" rtl="0" algn="l">
              <a:spcBef>
                <a:spcPts val="0"/>
              </a:spcBef>
              <a:spcAft>
                <a:spcPts val="0"/>
              </a:spcAft>
              <a:buSzPts val="1900"/>
              <a:buChar char="-"/>
            </a:pPr>
            <a:r>
              <a:rPr lang="en" sz="1900"/>
              <a:t>Training on real/fake pulling motions</a:t>
            </a:r>
            <a:endParaRPr sz="1900"/>
          </a:p>
          <a:p>
            <a:pPr indent="-336550" lvl="0" marL="457200" rtl="0" algn="l">
              <a:spcBef>
                <a:spcPts val="0"/>
              </a:spcBef>
              <a:spcAft>
                <a:spcPts val="0"/>
              </a:spcAft>
              <a:buSzPts val="1700"/>
              <a:buChar char="-"/>
            </a:pPr>
            <a:r>
              <a:rPr b="1" lang="en" sz="1700"/>
              <a:t>8 Features</a:t>
            </a:r>
            <a:r>
              <a:rPr lang="en" sz="1700"/>
              <a:t>:</a:t>
            </a:r>
            <a:endParaRPr sz="1700"/>
          </a:p>
          <a:p>
            <a:pPr indent="-336550" lvl="1" marL="914400" rtl="0" algn="l">
              <a:spcBef>
                <a:spcPts val="0"/>
              </a:spcBef>
              <a:spcAft>
                <a:spcPts val="0"/>
              </a:spcAft>
              <a:buSzPts val="1700"/>
              <a:buChar char="-"/>
            </a:pPr>
            <a:r>
              <a:rPr lang="en" sz="1700"/>
              <a:t>Flex resistances (Ω)</a:t>
            </a:r>
            <a:endParaRPr sz="1700"/>
          </a:p>
          <a:p>
            <a:pPr indent="-336550" lvl="1" marL="914400" rtl="0" algn="l">
              <a:spcBef>
                <a:spcPts val="0"/>
              </a:spcBef>
              <a:spcAft>
                <a:spcPts val="0"/>
              </a:spcAft>
              <a:buSzPts val="1700"/>
              <a:buChar char="-"/>
            </a:pPr>
            <a:r>
              <a:rPr lang="en" sz="1700"/>
              <a:t>A</a:t>
            </a:r>
            <a:r>
              <a:rPr lang="en" sz="1700"/>
              <a:t>cceleration</a:t>
            </a:r>
            <a:r>
              <a:rPr lang="en" sz="1700"/>
              <a:t> (g’s)</a:t>
            </a:r>
            <a:endParaRPr sz="1700"/>
          </a:p>
          <a:p>
            <a:pPr indent="-336550" lvl="1" marL="914400" rtl="0" algn="l">
              <a:spcBef>
                <a:spcPts val="0"/>
              </a:spcBef>
              <a:spcAft>
                <a:spcPts val="0"/>
              </a:spcAft>
              <a:buSzPts val="1700"/>
              <a:buChar char="-"/>
            </a:pPr>
            <a:r>
              <a:rPr lang="en" sz="1700"/>
              <a:t>Rotation (degrees/second)</a:t>
            </a:r>
            <a:endParaRPr sz="1700"/>
          </a:p>
        </p:txBody>
      </p:sp>
      <p:pic>
        <p:nvPicPr>
          <p:cNvPr id="383" name="Google Shape;383;p40"/>
          <p:cNvPicPr preferRelativeResize="0"/>
          <p:nvPr/>
        </p:nvPicPr>
        <p:blipFill>
          <a:blip r:embed="rId3">
            <a:alphaModFix/>
          </a:blip>
          <a:stretch>
            <a:fillRect/>
          </a:stretch>
        </p:blipFill>
        <p:spPr>
          <a:xfrm>
            <a:off x="4803602" y="1613803"/>
            <a:ext cx="3931376" cy="2663400"/>
          </a:xfrm>
          <a:prstGeom prst="rect">
            <a:avLst/>
          </a:prstGeom>
          <a:noFill/>
          <a:ln>
            <a:noFill/>
          </a:ln>
        </p:spPr>
      </p:pic>
      <p:sp>
        <p:nvSpPr>
          <p:cNvPr id="384" name="Google Shape;384;p40"/>
          <p:cNvSpPr txBox="1"/>
          <p:nvPr/>
        </p:nvSpPr>
        <p:spPr>
          <a:xfrm>
            <a:off x="5490838" y="4377450"/>
            <a:ext cx="2556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libri"/>
                <a:ea typeface="Calibri"/>
                <a:cs typeface="Calibri"/>
                <a:sym typeface="Calibri"/>
              </a:rPr>
              <a:t>Random Forest Classifier</a:t>
            </a:r>
            <a:endParaRPr b="1">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1"/>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Random Forest Scoring Metrics</a:t>
            </a:r>
            <a:endParaRPr/>
          </a:p>
        </p:txBody>
      </p:sp>
      <p:pic>
        <p:nvPicPr>
          <p:cNvPr id="390" name="Google Shape;390;p41"/>
          <p:cNvPicPr preferRelativeResize="0"/>
          <p:nvPr/>
        </p:nvPicPr>
        <p:blipFill>
          <a:blip r:embed="rId3">
            <a:alphaModFix/>
          </a:blip>
          <a:stretch>
            <a:fillRect/>
          </a:stretch>
        </p:blipFill>
        <p:spPr>
          <a:xfrm>
            <a:off x="1448986" y="1388650"/>
            <a:ext cx="6246025" cy="2998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2"/>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Circuit Schematics</a:t>
            </a:r>
            <a:endParaRPr/>
          </a:p>
        </p:txBody>
      </p:sp>
      <p:sp>
        <p:nvSpPr>
          <p:cNvPr id="396" name="Google Shape;396;p42"/>
          <p:cNvSpPr txBox="1"/>
          <p:nvPr>
            <p:ph idx="1" type="body"/>
          </p:nvPr>
        </p:nvSpPr>
        <p:spPr>
          <a:xfrm>
            <a:off x="499025" y="1388650"/>
            <a:ext cx="8145900" cy="31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97" name="Google Shape;397;p42"/>
          <p:cNvPicPr preferRelativeResize="0"/>
          <p:nvPr/>
        </p:nvPicPr>
        <p:blipFill rotWithShape="1">
          <a:blip r:embed="rId3">
            <a:alphaModFix/>
          </a:blip>
          <a:srcRect b="26722" l="12267" r="15100" t="12070"/>
          <a:stretch/>
        </p:blipFill>
        <p:spPr>
          <a:xfrm>
            <a:off x="1890350" y="1157700"/>
            <a:ext cx="5363325" cy="34924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3"/>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 Diagram</a:t>
            </a:r>
            <a:endParaRPr/>
          </a:p>
        </p:txBody>
      </p:sp>
      <p:pic>
        <p:nvPicPr>
          <p:cNvPr id="403" name="Google Shape;403;p43"/>
          <p:cNvPicPr preferRelativeResize="0"/>
          <p:nvPr/>
        </p:nvPicPr>
        <p:blipFill>
          <a:blip r:embed="rId3">
            <a:alphaModFix/>
          </a:blip>
          <a:stretch>
            <a:fillRect/>
          </a:stretch>
        </p:blipFill>
        <p:spPr>
          <a:xfrm>
            <a:off x="218675" y="1347875"/>
            <a:ext cx="8725402" cy="3561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6"/>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Trichotillomania (TTM)</a:t>
            </a:r>
            <a:endParaRPr/>
          </a:p>
        </p:txBody>
      </p:sp>
      <p:sp>
        <p:nvSpPr>
          <p:cNvPr id="253" name="Google Shape;253;p26"/>
          <p:cNvSpPr txBox="1"/>
          <p:nvPr>
            <p:ph idx="1" type="body"/>
          </p:nvPr>
        </p:nvSpPr>
        <p:spPr>
          <a:xfrm>
            <a:off x="499050" y="1388650"/>
            <a:ext cx="8090400" cy="31137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rgbClr val="000000"/>
              </a:buClr>
              <a:buSzPts val="1600"/>
              <a:buFont typeface="Montserrat"/>
              <a:buChar char="●"/>
            </a:pPr>
            <a:r>
              <a:rPr lang="en" sz="1600">
                <a:solidFill>
                  <a:srgbClr val="000000"/>
                </a:solidFill>
              </a:rPr>
              <a:t>Hair pulling disorder</a:t>
            </a:r>
            <a:endParaRPr sz="1600">
              <a:solidFill>
                <a:srgbClr val="000000"/>
              </a:solidFill>
            </a:endParaRPr>
          </a:p>
          <a:p>
            <a:pPr indent="-330200" lvl="0" marL="457200" rtl="0" algn="l">
              <a:lnSpc>
                <a:spcPct val="100000"/>
              </a:lnSpc>
              <a:spcBef>
                <a:spcPts val="1000"/>
              </a:spcBef>
              <a:spcAft>
                <a:spcPts val="0"/>
              </a:spcAft>
              <a:buClr>
                <a:srgbClr val="000000"/>
              </a:buClr>
              <a:buSzPts val="1600"/>
              <a:buFont typeface="Montserrat"/>
              <a:buChar char="●"/>
            </a:pPr>
            <a:r>
              <a:rPr lang="en" sz="1600">
                <a:solidFill>
                  <a:srgbClr val="000000"/>
                </a:solidFill>
              </a:rPr>
              <a:t>I</a:t>
            </a:r>
            <a:r>
              <a:rPr lang="en" sz="1600">
                <a:solidFill>
                  <a:srgbClr val="000000"/>
                </a:solidFill>
              </a:rPr>
              <a:t>mpulse control disorder</a:t>
            </a:r>
            <a:endParaRPr sz="1600">
              <a:solidFill>
                <a:srgbClr val="000000"/>
              </a:solidFill>
            </a:endParaRPr>
          </a:p>
          <a:p>
            <a:pPr indent="-330200" lvl="0" marL="457200" rtl="0" algn="l">
              <a:lnSpc>
                <a:spcPct val="100000"/>
              </a:lnSpc>
              <a:spcBef>
                <a:spcPts val="1000"/>
              </a:spcBef>
              <a:spcAft>
                <a:spcPts val="0"/>
              </a:spcAft>
              <a:buClr>
                <a:srgbClr val="000000"/>
              </a:buClr>
              <a:buSzPts val="1600"/>
              <a:buFont typeface="Montserrat"/>
              <a:buChar char="●"/>
            </a:pPr>
            <a:r>
              <a:rPr lang="en" sz="1600">
                <a:solidFill>
                  <a:srgbClr val="000000"/>
                </a:solidFill>
              </a:rPr>
              <a:t>Common sites</a:t>
            </a:r>
            <a:endParaRPr sz="1600">
              <a:solidFill>
                <a:srgbClr val="000000"/>
              </a:solidFill>
            </a:endParaRPr>
          </a:p>
          <a:p>
            <a:pPr indent="-317500" lvl="1" marL="914400" rtl="0" algn="l">
              <a:lnSpc>
                <a:spcPct val="100000"/>
              </a:lnSpc>
              <a:spcBef>
                <a:spcPts val="1000"/>
              </a:spcBef>
              <a:spcAft>
                <a:spcPts val="0"/>
              </a:spcAft>
              <a:buClr>
                <a:srgbClr val="000000"/>
              </a:buClr>
              <a:buSzPts val="1400"/>
              <a:buFont typeface="Arial"/>
              <a:buChar char="○"/>
            </a:pPr>
            <a:r>
              <a:rPr lang="en" sz="1400">
                <a:solidFill>
                  <a:srgbClr val="000000"/>
                </a:solidFill>
              </a:rPr>
              <a:t>Scalp</a:t>
            </a:r>
            <a:endParaRPr sz="1400">
              <a:solidFill>
                <a:srgbClr val="000000"/>
              </a:solidFill>
            </a:endParaRPr>
          </a:p>
          <a:p>
            <a:pPr indent="-317500" lvl="1" marL="914400" rtl="0" algn="l">
              <a:lnSpc>
                <a:spcPct val="100000"/>
              </a:lnSpc>
              <a:spcBef>
                <a:spcPts val="0"/>
              </a:spcBef>
              <a:spcAft>
                <a:spcPts val="0"/>
              </a:spcAft>
              <a:buClr>
                <a:srgbClr val="000000"/>
              </a:buClr>
              <a:buSzPts val="1400"/>
              <a:buFont typeface="Arial"/>
              <a:buChar char="○"/>
            </a:pPr>
            <a:r>
              <a:rPr lang="en" sz="1400">
                <a:solidFill>
                  <a:srgbClr val="000000"/>
                </a:solidFill>
              </a:rPr>
              <a:t>Eyebrows</a:t>
            </a:r>
            <a:endParaRPr sz="1400">
              <a:solidFill>
                <a:srgbClr val="000000"/>
              </a:solidFill>
            </a:endParaRPr>
          </a:p>
          <a:p>
            <a:pPr indent="-317500" lvl="1" marL="914400" rtl="0" algn="l">
              <a:lnSpc>
                <a:spcPct val="100000"/>
              </a:lnSpc>
              <a:spcBef>
                <a:spcPts val="0"/>
              </a:spcBef>
              <a:spcAft>
                <a:spcPts val="0"/>
              </a:spcAft>
              <a:buClr>
                <a:srgbClr val="000000"/>
              </a:buClr>
              <a:buSzPts val="1400"/>
              <a:buFont typeface="Arial"/>
              <a:buChar char="○"/>
            </a:pPr>
            <a:r>
              <a:rPr lang="en" sz="1400">
                <a:solidFill>
                  <a:srgbClr val="000000"/>
                </a:solidFill>
              </a:rPr>
              <a:t>Arms</a:t>
            </a:r>
            <a:endParaRPr sz="1400">
              <a:solidFill>
                <a:srgbClr val="000000"/>
              </a:solidFill>
            </a:endParaRPr>
          </a:p>
          <a:p>
            <a:pPr indent="-317500" lvl="1" marL="914400" rtl="0" algn="l">
              <a:lnSpc>
                <a:spcPct val="100000"/>
              </a:lnSpc>
              <a:spcBef>
                <a:spcPts val="0"/>
              </a:spcBef>
              <a:spcAft>
                <a:spcPts val="0"/>
              </a:spcAft>
              <a:buClr>
                <a:srgbClr val="000000"/>
              </a:buClr>
              <a:buSzPts val="1400"/>
              <a:buFont typeface="Arial"/>
              <a:buChar char="○"/>
            </a:pPr>
            <a:r>
              <a:rPr lang="en" sz="1400">
                <a:solidFill>
                  <a:srgbClr val="000000"/>
                </a:solidFill>
              </a:rPr>
              <a:t>Pubic region</a:t>
            </a:r>
            <a:endParaRPr sz="1400">
              <a:solidFill>
                <a:srgbClr val="000000"/>
              </a:solidFill>
            </a:endParaRPr>
          </a:p>
          <a:p>
            <a:pPr indent="-317500" lvl="0" marL="457200" rtl="0" algn="l">
              <a:lnSpc>
                <a:spcPct val="100000"/>
              </a:lnSpc>
              <a:spcBef>
                <a:spcPts val="1000"/>
              </a:spcBef>
              <a:spcAft>
                <a:spcPts val="1000"/>
              </a:spcAft>
              <a:buClr>
                <a:srgbClr val="000000"/>
              </a:buClr>
              <a:buSzPts val="1400"/>
              <a:buFont typeface="Arial"/>
              <a:buChar char="●"/>
            </a:pPr>
            <a:r>
              <a:rPr lang="en" sz="1600">
                <a:solidFill>
                  <a:srgbClr val="000000"/>
                </a:solidFill>
              </a:rPr>
              <a:t>Anxiety and depression</a:t>
            </a:r>
            <a:endParaRPr sz="1400">
              <a:solidFill>
                <a:srgbClr val="000000"/>
              </a:solidFill>
            </a:endParaRPr>
          </a:p>
        </p:txBody>
      </p:sp>
      <p:pic>
        <p:nvPicPr>
          <p:cNvPr id="254" name="Google Shape;254;p26"/>
          <p:cNvPicPr preferRelativeResize="0"/>
          <p:nvPr/>
        </p:nvPicPr>
        <p:blipFill>
          <a:blip r:embed="rId3">
            <a:alphaModFix/>
          </a:blip>
          <a:stretch>
            <a:fillRect/>
          </a:stretch>
        </p:blipFill>
        <p:spPr>
          <a:xfrm>
            <a:off x="6173546" y="1644050"/>
            <a:ext cx="2415904" cy="2602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4"/>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Device Testing Motions</a:t>
            </a:r>
            <a:endParaRPr/>
          </a:p>
        </p:txBody>
      </p:sp>
      <p:sp>
        <p:nvSpPr>
          <p:cNvPr id="409" name="Google Shape;409;p44"/>
          <p:cNvSpPr txBox="1"/>
          <p:nvPr>
            <p:ph idx="1" type="body"/>
          </p:nvPr>
        </p:nvSpPr>
        <p:spPr>
          <a:xfrm>
            <a:off x="499025" y="1388650"/>
            <a:ext cx="3888600" cy="31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000000"/>
                </a:solidFill>
              </a:rPr>
              <a:t>True Motion 1: </a:t>
            </a:r>
            <a:r>
              <a:rPr lang="en" sz="1400">
                <a:solidFill>
                  <a:srgbClr val="000000"/>
                </a:solidFill>
              </a:rPr>
              <a:t>Have the user standing. Raise gloved hand from waist to head. Place the gloved hand within 1-5 mm of hair.  Attempt to pinch 1-4 pieces of hair and pull the hand away in a horizontal motion.</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b="1" lang="en" sz="1400">
                <a:solidFill>
                  <a:srgbClr val="000000"/>
                </a:solidFill>
              </a:rPr>
              <a:t>True Motion 2: </a:t>
            </a:r>
            <a:r>
              <a:rPr lang="en" sz="1400">
                <a:solidFill>
                  <a:srgbClr val="000000"/>
                </a:solidFill>
              </a:rPr>
              <a:t>Have the user sitting down on a stool. Raise gloved hand from chest level to head level. Place the gloved hand within 1-5 mm of hair. Attempt to pinch 1-4 pieces of hair and pull the hand away in a vertical/horizontal motion. </a:t>
            </a:r>
            <a:endParaRPr sz="1400">
              <a:solidFill>
                <a:srgbClr val="000000"/>
              </a:solidFill>
            </a:endParaRPr>
          </a:p>
        </p:txBody>
      </p:sp>
      <p:sp>
        <p:nvSpPr>
          <p:cNvPr id="410" name="Google Shape;410;p44"/>
          <p:cNvSpPr txBox="1"/>
          <p:nvPr>
            <p:ph idx="1" type="body"/>
          </p:nvPr>
        </p:nvSpPr>
        <p:spPr>
          <a:xfrm>
            <a:off x="4572000" y="1388650"/>
            <a:ext cx="4073100" cy="31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000000"/>
                </a:solidFill>
              </a:rPr>
              <a:t>False Motion 1: </a:t>
            </a:r>
            <a:r>
              <a:rPr lang="en" sz="1400">
                <a:solidFill>
                  <a:srgbClr val="000000"/>
                </a:solidFill>
              </a:rPr>
              <a:t>Have the user sitting on a stool. Raise gloved hand from waist-level to head. Place the hand near the neck and pinch skin lightly with the index finger and thumb. </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b="1" lang="en" sz="1400">
                <a:solidFill>
                  <a:srgbClr val="000000"/>
                </a:solidFill>
              </a:rPr>
              <a:t>False Motion 2: </a:t>
            </a:r>
            <a:r>
              <a:rPr lang="en" sz="1400">
                <a:solidFill>
                  <a:srgbClr val="000000"/>
                </a:solidFill>
              </a:rPr>
              <a:t>Have the user sitting down. Raise the gloved hand from the waist to the head level. Make the gloved hand with all fingers and the palm in the same plane. Move the gloved hand through the hair and observe results. </a:t>
            </a:r>
            <a:endParaRPr sz="14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7"/>
          <p:cNvSpPr txBox="1"/>
          <p:nvPr>
            <p:ph idx="1" type="body"/>
          </p:nvPr>
        </p:nvSpPr>
        <p:spPr>
          <a:xfrm>
            <a:off x="499025" y="1388650"/>
            <a:ext cx="8145900" cy="31137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chemeClr val="dk2"/>
              </a:buClr>
              <a:buSzPts val="1900"/>
              <a:buFont typeface="Montserrat"/>
              <a:buChar char="●"/>
            </a:pPr>
            <a:r>
              <a:rPr lang="en" sz="1900"/>
              <a:t>Smart Wearables (such as Keen)</a:t>
            </a:r>
            <a:endParaRPr sz="1900"/>
          </a:p>
          <a:p>
            <a:pPr indent="-336550" lvl="1" marL="914400" rtl="0" algn="l">
              <a:spcBef>
                <a:spcPts val="0"/>
              </a:spcBef>
              <a:spcAft>
                <a:spcPts val="0"/>
              </a:spcAft>
              <a:buClr>
                <a:schemeClr val="dk2"/>
              </a:buClr>
              <a:buSzPts val="1700"/>
              <a:buFont typeface="Montserrat"/>
              <a:buChar char="○"/>
            </a:pPr>
            <a:r>
              <a:rPr lang="en" sz="1700"/>
              <a:t>Detect when arm is being raised</a:t>
            </a:r>
            <a:endParaRPr sz="1700"/>
          </a:p>
          <a:p>
            <a:pPr indent="-336550" lvl="1" marL="914400" rtl="0" algn="l">
              <a:spcBef>
                <a:spcPts val="0"/>
              </a:spcBef>
              <a:spcAft>
                <a:spcPts val="0"/>
              </a:spcAft>
              <a:buClr>
                <a:schemeClr val="dk2"/>
              </a:buClr>
              <a:buSzPts val="1700"/>
              <a:buFont typeface="Montserrat"/>
              <a:buChar char="○"/>
            </a:pPr>
            <a:r>
              <a:rPr lang="en" sz="1700"/>
              <a:t>Many false positives</a:t>
            </a:r>
            <a:endParaRPr sz="1700"/>
          </a:p>
          <a:p>
            <a:pPr indent="-336550" lvl="1" marL="914400" rtl="0" algn="l">
              <a:spcBef>
                <a:spcPts val="0"/>
              </a:spcBef>
              <a:spcAft>
                <a:spcPts val="0"/>
              </a:spcAft>
              <a:buClr>
                <a:schemeClr val="dk2"/>
              </a:buClr>
              <a:buSzPts val="1700"/>
              <a:buFont typeface="Montserrat"/>
              <a:buChar char="○"/>
            </a:pPr>
            <a:r>
              <a:rPr lang="en" sz="1700"/>
              <a:t>Works only for specific positions</a:t>
            </a:r>
            <a:endParaRPr sz="1700"/>
          </a:p>
          <a:p>
            <a:pPr indent="-349250" lvl="0" marL="457200" rtl="0" algn="l">
              <a:spcBef>
                <a:spcPts val="0"/>
              </a:spcBef>
              <a:spcAft>
                <a:spcPts val="0"/>
              </a:spcAft>
              <a:buClr>
                <a:schemeClr val="dk2"/>
              </a:buClr>
              <a:buSzPts val="1900"/>
              <a:buFont typeface="Montserrat"/>
              <a:buChar char="●"/>
            </a:pPr>
            <a:r>
              <a:rPr lang="en" sz="1900"/>
              <a:t>Online Therapy (such as Trichstop)</a:t>
            </a:r>
            <a:endParaRPr sz="1900"/>
          </a:p>
          <a:p>
            <a:pPr indent="-336550" lvl="1" marL="914400" rtl="0" algn="l">
              <a:spcBef>
                <a:spcPts val="0"/>
              </a:spcBef>
              <a:spcAft>
                <a:spcPts val="0"/>
              </a:spcAft>
              <a:buClr>
                <a:schemeClr val="dk2"/>
              </a:buClr>
              <a:buSzPts val="1700"/>
              <a:buFont typeface="Montserrat"/>
              <a:buChar char="○"/>
            </a:pPr>
            <a:r>
              <a:rPr lang="en" sz="1700"/>
              <a:t>Therapy with Experts</a:t>
            </a:r>
            <a:endParaRPr sz="1700"/>
          </a:p>
          <a:p>
            <a:pPr indent="-336550" lvl="1" marL="914400" rtl="0" algn="l">
              <a:spcBef>
                <a:spcPts val="0"/>
              </a:spcBef>
              <a:spcAft>
                <a:spcPts val="0"/>
              </a:spcAft>
              <a:buClr>
                <a:schemeClr val="dk2"/>
              </a:buClr>
              <a:buSzPts val="1700"/>
              <a:buFont typeface="Montserrat"/>
              <a:buChar char="○"/>
            </a:pPr>
            <a:r>
              <a:rPr lang="en" sz="1700"/>
              <a:t>Expensive</a:t>
            </a:r>
            <a:endParaRPr sz="1700"/>
          </a:p>
          <a:p>
            <a:pPr indent="-336550" lvl="1" marL="914400" rtl="0" algn="l">
              <a:spcBef>
                <a:spcPts val="0"/>
              </a:spcBef>
              <a:spcAft>
                <a:spcPts val="0"/>
              </a:spcAft>
              <a:buClr>
                <a:schemeClr val="dk2"/>
              </a:buClr>
              <a:buSzPts val="1700"/>
              <a:buFont typeface="Montserrat"/>
              <a:buChar char="○"/>
            </a:pPr>
            <a:r>
              <a:rPr lang="en" sz="1700"/>
              <a:t>Slow Process</a:t>
            </a:r>
            <a:endParaRPr sz="1000"/>
          </a:p>
        </p:txBody>
      </p:sp>
      <p:pic>
        <p:nvPicPr>
          <p:cNvPr id="260" name="Google Shape;260;p27"/>
          <p:cNvPicPr preferRelativeResize="0"/>
          <p:nvPr/>
        </p:nvPicPr>
        <p:blipFill rotWithShape="1">
          <a:blip r:embed="rId3">
            <a:alphaModFix/>
          </a:blip>
          <a:srcRect b="11245" l="0" r="0" t="0"/>
          <a:stretch/>
        </p:blipFill>
        <p:spPr>
          <a:xfrm>
            <a:off x="6076588" y="1787025"/>
            <a:ext cx="2573875" cy="1695125"/>
          </a:xfrm>
          <a:prstGeom prst="rect">
            <a:avLst/>
          </a:prstGeom>
          <a:noFill/>
          <a:ln>
            <a:noFill/>
          </a:ln>
        </p:spPr>
      </p:pic>
      <p:pic>
        <p:nvPicPr>
          <p:cNvPr id="261" name="Google Shape;261;p27"/>
          <p:cNvPicPr preferRelativeResize="0"/>
          <p:nvPr/>
        </p:nvPicPr>
        <p:blipFill>
          <a:blip r:embed="rId4">
            <a:alphaModFix/>
          </a:blip>
          <a:stretch>
            <a:fillRect/>
          </a:stretch>
        </p:blipFill>
        <p:spPr>
          <a:xfrm>
            <a:off x="6295162" y="3734750"/>
            <a:ext cx="2136750" cy="797650"/>
          </a:xfrm>
          <a:prstGeom prst="rect">
            <a:avLst/>
          </a:prstGeom>
          <a:noFill/>
          <a:ln>
            <a:noFill/>
          </a:ln>
        </p:spPr>
      </p:pic>
      <p:sp>
        <p:nvSpPr>
          <p:cNvPr id="262" name="Google Shape;262;p27"/>
          <p:cNvSpPr txBox="1"/>
          <p:nvPr/>
        </p:nvSpPr>
        <p:spPr>
          <a:xfrm>
            <a:off x="6522638" y="4583700"/>
            <a:ext cx="1681800" cy="20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Montserrat"/>
                <a:ea typeface="Montserrat"/>
                <a:cs typeface="Montserrat"/>
                <a:sym typeface="Montserrat"/>
              </a:rPr>
              <a:t>https://www.trichstop.com/</a:t>
            </a:r>
            <a:endParaRPr sz="800">
              <a:latin typeface="Montserrat"/>
              <a:ea typeface="Montserrat"/>
              <a:cs typeface="Montserrat"/>
              <a:sym typeface="Montserrat"/>
            </a:endParaRPr>
          </a:p>
        </p:txBody>
      </p:sp>
      <p:sp>
        <p:nvSpPr>
          <p:cNvPr id="263" name="Google Shape;263;p27"/>
          <p:cNvSpPr txBox="1"/>
          <p:nvPr/>
        </p:nvSpPr>
        <p:spPr>
          <a:xfrm>
            <a:off x="6098875" y="3533450"/>
            <a:ext cx="2529300" cy="20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Montserrat"/>
                <a:ea typeface="Montserrat"/>
                <a:cs typeface="Montserrat"/>
                <a:sym typeface="Montserrat"/>
              </a:rPr>
              <a:t>https://habitaware.com/pages/how-it-works</a:t>
            </a:r>
            <a:endParaRPr sz="800">
              <a:latin typeface="Montserrat"/>
              <a:ea typeface="Montserrat"/>
              <a:cs typeface="Montserrat"/>
              <a:sym typeface="Montserrat"/>
            </a:endParaRPr>
          </a:p>
        </p:txBody>
      </p:sp>
      <p:sp>
        <p:nvSpPr>
          <p:cNvPr id="264" name="Google Shape;264;p27"/>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Existing TTM Solutions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9A90"/>
        </a:solidFill>
      </p:bgPr>
    </p:bg>
    <p:spTree>
      <p:nvGrpSpPr>
        <p:cNvPr id="268" name="Shape 268"/>
        <p:cNvGrpSpPr/>
        <p:nvPr/>
      </p:nvGrpSpPr>
      <p:grpSpPr>
        <a:xfrm>
          <a:off x="0" y="0"/>
          <a:ext cx="0" cy="0"/>
          <a:chOff x="0" y="0"/>
          <a:chExt cx="0" cy="0"/>
        </a:xfrm>
      </p:grpSpPr>
      <p:sp>
        <p:nvSpPr>
          <p:cNvPr id="269" name="Google Shape;269;p28"/>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200"/>
              <a:t>TRICH or Treat</a:t>
            </a:r>
            <a:endParaRPr sz="4200"/>
          </a:p>
        </p:txBody>
      </p:sp>
      <p:sp>
        <p:nvSpPr>
          <p:cNvPr id="270" name="Google Shape;270;p28"/>
          <p:cNvSpPr txBox="1"/>
          <p:nvPr>
            <p:ph idx="1" type="subTitle"/>
          </p:nvPr>
        </p:nvSpPr>
        <p:spPr>
          <a:xfrm>
            <a:off x="1858700" y="3065194"/>
            <a:ext cx="53613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Montserrat"/>
                <a:ea typeface="Montserrat"/>
                <a:cs typeface="Montserrat"/>
                <a:sym typeface="Montserrat"/>
              </a:rPr>
              <a:t>Zach Alvear, Joshua Bae, Anirudh Kuchibhatla, Linda Liu, Fredy Martinez, Saideep Narendrula, Jack Wilson, Thomas Zhang </a:t>
            </a:r>
            <a:endParaRPr>
              <a:solidFill>
                <a:srgbClr val="00000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9"/>
          <p:cNvSpPr txBox="1"/>
          <p:nvPr/>
        </p:nvSpPr>
        <p:spPr>
          <a:xfrm>
            <a:off x="454418" y="4143600"/>
            <a:ext cx="4072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2D3B45"/>
                </a:solidFill>
                <a:highlight>
                  <a:srgbClr val="FFFFFF"/>
                </a:highlight>
                <a:latin typeface="Montserrat"/>
                <a:ea typeface="Montserrat"/>
                <a:cs typeface="Montserrat"/>
                <a:sym typeface="Montserrat"/>
              </a:rPr>
              <a:t>Detects</a:t>
            </a:r>
            <a:r>
              <a:rPr lang="en" sz="1200">
                <a:solidFill>
                  <a:srgbClr val="2D3B45"/>
                </a:solidFill>
                <a:highlight>
                  <a:srgbClr val="FFFFFF"/>
                </a:highlight>
                <a:latin typeface="Montserrat"/>
                <a:ea typeface="Montserrat"/>
                <a:cs typeface="Montserrat"/>
                <a:sym typeface="Montserrat"/>
              </a:rPr>
              <a:t> hair pulling motion and </a:t>
            </a:r>
            <a:r>
              <a:rPr b="1" lang="en" sz="1200">
                <a:solidFill>
                  <a:srgbClr val="2D3B45"/>
                </a:solidFill>
                <a:highlight>
                  <a:srgbClr val="FFFFFF"/>
                </a:highlight>
                <a:latin typeface="Montserrat"/>
                <a:ea typeface="Montserrat"/>
                <a:cs typeface="Montserrat"/>
                <a:sym typeface="Montserrat"/>
              </a:rPr>
              <a:t>communicates</a:t>
            </a:r>
            <a:r>
              <a:rPr lang="en" sz="1200">
                <a:solidFill>
                  <a:srgbClr val="2D3B45"/>
                </a:solidFill>
                <a:highlight>
                  <a:srgbClr val="FFFFFF"/>
                </a:highlight>
                <a:latin typeface="Montserrat"/>
                <a:ea typeface="Montserrat"/>
                <a:cs typeface="Montserrat"/>
                <a:sym typeface="Montserrat"/>
              </a:rPr>
              <a:t> </a:t>
            </a:r>
            <a:r>
              <a:rPr b="1" lang="en" sz="1200">
                <a:solidFill>
                  <a:srgbClr val="2D3B45"/>
                </a:solidFill>
                <a:highlight>
                  <a:srgbClr val="FFFFFF"/>
                </a:highlight>
                <a:latin typeface="Montserrat"/>
                <a:ea typeface="Montserrat"/>
                <a:cs typeface="Montserrat"/>
                <a:sym typeface="Montserrat"/>
              </a:rPr>
              <a:t>with app</a:t>
            </a:r>
            <a:r>
              <a:rPr lang="en" sz="1200">
                <a:solidFill>
                  <a:srgbClr val="2D3B45"/>
                </a:solidFill>
                <a:highlight>
                  <a:srgbClr val="FFFFFF"/>
                </a:highlight>
                <a:latin typeface="Montserrat"/>
                <a:ea typeface="Montserrat"/>
                <a:cs typeface="Montserrat"/>
                <a:sym typeface="Montserrat"/>
              </a:rPr>
              <a:t> to alert users </a:t>
            </a:r>
            <a:endParaRPr sz="1200">
              <a:latin typeface="Montserrat"/>
              <a:ea typeface="Montserrat"/>
              <a:cs typeface="Montserrat"/>
              <a:sym typeface="Montserrat"/>
            </a:endParaRPr>
          </a:p>
        </p:txBody>
      </p:sp>
      <p:sp>
        <p:nvSpPr>
          <p:cNvPr id="276" name="Google Shape;276;p29"/>
          <p:cNvSpPr txBox="1"/>
          <p:nvPr/>
        </p:nvSpPr>
        <p:spPr>
          <a:xfrm>
            <a:off x="454418" y="3926700"/>
            <a:ext cx="4072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Montserrat"/>
                <a:ea typeface="Montserrat"/>
                <a:cs typeface="Montserrat"/>
                <a:sym typeface="Montserrat"/>
              </a:rPr>
              <a:t>Glove wearable</a:t>
            </a:r>
            <a:endParaRPr b="1" sz="1200">
              <a:latin typeface="Montserrat"/>
              <a:ea typeface="Montserrat"/>
              <a:cs typeface="Montserrat"/>
              <a:sym typeface="Montserrat"/>
            </a:endParaRPr>
          </a:p>
        </p:txBody>
      </p:sp>
      <p:sp>
        <p:nvSpPr>
          <p:cNvPr id="277" name="Google Shape;277;p29"/>
          <p:cNvSpPr txBox="1"/>
          <p:nvPr/>
        </p:nvSpPr>
        <p:spPr>
          <a:xfrm>
            <a:off x="4527224" y="3926700"/>
            <a:ext cx="4072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Montserrat"/>
                <a:ea typeface="Montserrat"/>
                <a:cs typeface="Montserrat"/>
                <a:sym typeface="Montserrat"/>
              </a:rPr>
              <a:t>Mobile application </a:t>
            </a:r>
            <a:endParaRPr b="1" sz="1200">
              <a:latin typeface="Montserrat"/>
              <a:ea typeface="Montserrat"/>
              <a:cs typeface="Montserrat"/>
              <a:sym typeface="Montserrat"/>
            </a:endParaRPr>
          </a:p>
        </p:txBody>
      </p:sp>
      <p:sp>
        <p:nvSpPr>
          <p:cNvPr id="278" name="Google Shape;278;p29"/>
          <p:cNvSpPr txBox="1"/>
          <p:nvPr/>
        </p:nvSpPr>
        <p:spPr>
          <a:xfrm>
            <a:off x="4527224" y="4143600"/>
            <a:ext cx="4072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2D3B45"/>
                </a:solidFill>
                <a:highlight>
                  <a:srgbClr val="FFFFFF"/>
                </a:highlight>
                <a:latin typeface="Montserrat"/>
                <a:ea typeface="Montserrat"/>
                <a:cs typeface="Montserrat"/>
                <a:sym typeface="Montserrat"/>
              </a:rPr>
              <a:t>A</a:t>
            </a:r>
            <a:r>
              <a:rPr b="1" lang="en" sz="1200">
                <a:solidFill>
                  <a:srgbClr val="2D3B45"/>
                </a:solidFill>
                <a:highlight>
                  <a:srgbClr val="FFFFFF"/>
                </a:highlight>
                <a:latin typeface="Montserrat"/>
                <a:ea typeface="Montserrat"/>
                <a:cs typeface="Montserrat"/>
                <a:sym typeface="Montserrat"/>
              </a:rPr>
              <a:t>lerts users </a:t>
            </a:r>
            <a:r>
              <a:rPr lang="en" sz="1200">
                <a:solidFill>
                  <a:srgbClr val="2D3B45"/>
                </a:solidFill>
                <a:highlight>
                  <a:srgbClr val="FFFFFF"/>
                </a:highlight>
                <a:latin typeface="Montserrat"/>
                <a:ea typeface="Montserrat"/>
                <a:cs typeface="Montserrat"/>
                <a:sym typeface="Montserrat"/>
              </a:rPr>
              <a:t>of hair pulls that it detects and </a:t>
            </a:r>
            <a:r>
              <a:rPr b="1" lang="en" sz="1200">
                <a:solidFill>
                  <a:srgbClr val="2D3B45"/>
                </a:solidFill>
                <a:highlight>
                  <a:srgbClr val="FFFFFF"/>
                </a:highlight>
                <a:latin typeface="Montserrat"/>
                <a:ea typeface="Montserrat"/>
                <a:cs typeface="Montserrat"/>
                <a:sym typeface="Montserrat"/>
              </a:rPr>
              <a:t>tracks the frequency of pulls</a:t>
            </a:r>
            <a:endParaRPr sz="1200">
              <a:latin typeface="Montserrat"/>
              <a:ea typeface="Montserrat"/>
              <a:cs typeface="Montserrat"/>
              <a:sym typeface="Montserrat"/>
            </a:endParaRPr>
          </a:p>
        </p:txBody>
      </p:sp>
      <p:sp>
        <p:nvSpPr>
          <p:cNvPr id="279" name="Google Shape;279;p29"/>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Solution</a:t>
            </a:r>
            <a:endParaRPr/>
          </a:p>
        </p:txBody>
      </p:sp>
      <p:pic>
        <p:nvPicPr>
          <p:cNvPr id="280" name="Google Shape;280;p29"/>
          <p:cNvPicPr preferRelativeResize="0"/>
          <p:nvPr/>
        </p:nvPicPr>
        <p:blipFill>
          <a:blip r:embed="rId3">
            <a:alphaModFix/>
          </a:blip>
          <a:stretch>
            <a:fillRect/>
          </a:stretch>
        </p:blipFill>
        <p:spPr>
          <a:xfrm>
            <a:off x="5895057" y="1193316"/>
            <a:ext cx="1336490" cy="2733372"/>
          </a:xfrm>
          <a:prstGeom prst="rect">
            <a:avLst/>
          </a:prstGeom>
          <a:noFill/>
          <a:ln>
            <a:noFill/>
          </a:ln>
        </p:spPr>
      </p:pic>
      <p:pic>
        <p:nvPicPr>
          <p:cNvPr id="281" name="Google Shape;281;p29"/>
          <p:cNvPicPr preferRelativeResize="0"/>
          <p:nvPr/>
        </p:nvPicPr>
        <p:blipFill>
          <a:blip r:embed="rId4">
            <a:alphaModFix/>
          </a:blip>
          <a:stretch>
            <a:fillRect/>
          </a:stretch>
        </p:blipFill>
        <p:spPr>
          <a:xfrm>
            <a:off x="1465800" y="1193300"/>
            <a:ext cx="2050049" cy="2733399"/>
          </a:xfrm>
          <a:prstGeom prst="rect">
            <a:avLst/>
          </a:prstGeom>
          <a:noFill/>
          <a:ln>
            <a:noFill/>
          </a:ln>
        </p:spPr>
      </p:pic>
      <p:pic>
        <p:nvPicPr>
          <p:cNvPr id="282" name="Google Shape;282;p29"/>
          <p:cNvPicPr preferRelativeResize="0"/>
          <p:nvPr/>
        </p:nvPicPr>
        <p:blipFill>
          <a:blip r:embed="rId5">
            <a:alphaModFix/>
          </a:blip>
          <a:stretch>
            <a:fillRect/>
          </a:stretch>
        </p:blipFill>
        <p:spPr>
          <a:xfrm>
            <a:off x="4527225" y="1193300"/>
            <a:ext cx="1329341" cy="2733399"/>
          </a:xfrm>
          <a:prstGeom prst="rect">
            <a:avLst/>
          </a:prstGeom>
          <a:noFill/>
          <a:ln>
            <a:noFill/>
          </a:ln>
        </p:spPr>
      </p:pic>
      <p:pic>
        <p:nvPicPr>
          <p:cNvPr id="283" name="Google Shape;283;p29"/>
          <p:cNvPicPr preferRelativeResize="0"/>
          <p:nvPr/>
        </p:nvPicPr>
        <p:blipFill>
          <a:blip r:embed="rId6">
            <a:alphaModFix/>
          </a:blip>
          <a:stretch>
            <a:fillRect/>
          </a:stretch>
        </p:blipFill>
        <p:spPr>
          <a:xfrm>
            <a:off x="7270025" y="1185962"/>
            <a:ext cx="1336475" cy="27480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0"/>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Our System Works</a:t>
            </a:r>
            <a:endParaRPr/>
          </a:p>
        </p:txBody>
      </p:sp>
      <p:sp>
        <p:nvSpPr>
          <p:cNvPr id="289" name="Google Shape;289;p30"/>
          <p:cNvSpPr txBox="1"/>
          <p:nvPr>
            <p:ph idx="1" type="body"/>
          </p:nvPr>
        </p:nvSpPr>
        <p:spPr>
          <a:xfrm>
            <a:off x="499025" y="1388650"/>
            <a:ext cx="8145900" cy="31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90" name="Google Shape;290;p30"/>
          <p:cNvPicPr preferRelativeResize="0"/>
          <p:nvPr/>
        </p:nvPicPr>
        <p:blipFill rotWithShape="1">
          <a:blip r:embed="rId3">
            <a:alphaModFix/>
          </a:blip>
          <a:srcRect b="0" l="408" r="0" t="0"/>
          <a:stretch/>
        </p:blipFill>
        <p:spPr>
          <a:xfrm>
            <a:off x="1728800" y="1388650"/>
            <a:ext cx="5710000" cy="3113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31"/>
          <p:cNvPicPr preferRelativeResize="0"/>
          <p:nvPr/>
        </p:nvPicPr>
        <p:blipFill>
          <a:blip r:embed="rId3">
            <a:alphaModFix/>
          </a:blip>
          <a:stretch>
            <a:fillRect/>
          </a:stretch>
        </p:blipFill>
        <p:spPr>
          <a:xfrm>
            <a:off x="3139362" y="1024663"/>
            <a:ext cx="2821098" cy="3761464"/>
          </a:xfrm>
          <a:prstGeom prst="rect">
            <a:avLst/>
          </a:prstGeom>
          <a:noFill/>
          <a:ln>
            <a:noFill/>
          </a:ln>
        </p:spPr>
      </p:pic>
      <p:sp>
        <p:nvSpPr>
          <p:cNvPr id="296" name="Google Shape;296;p31"/>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Glove Prototype</a:t>
            </a:r>
            <a:endParaRPr/>
          </a:p>
        </p:txBody>
      </p:sp>
      <p:sp>
        <p:nvSpPr>
          <p:cNvPr id="297" name="Google Shape;297;p31"/>
          <p:cNvSpPr txBox="1"/>
          <p:nvPr/>
        </p:nvSpPr>
        <p:spPr>
          <a:xfrm>
            <a:off x="1343825" y="1863395"/>
            <a:ext cx="1489200" cy="3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Flex Sensors</a:t>
            </a:r>
            <a:endParaRPr>
              <a:latin typeface="Montserrat"/>
              <a:ea typeface="Montserrat"/>
              <a:cs typeface="Montserrat"/>
              <a:sym typeface="Montserrat"/>
            </a:endParaRPr>
          </a:p>
        </p:txBody>
      </p:sp>
      <p:sp>
        <p:nvSpPr>
          <p:cNvPr id="298" name="Google Shape;298;p31"/>
          <p:cNvSpPr txBox="1"/>
          <p:nvPr/>
        </p:nvSpPr>
        <p:spPr>
          <a:xfrm>
            <a:off x="1438100" y="2905400"/>
            <a:ext cx="1600200" cy="3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Arduino Nano</a:t>
            </a:r>
            <a:endParaRPr>
              <a:latin typeface="Montserrat"/>
              <a:ea typeface="Montserrat"/>
              <a:cs typeface="Montserrat"/>
              <a:sym typeface="Montserrat"/>
            </a:endParaRPr>
          </a:p>
        </p:txBody>
      </p:sp>
      <p:cxnSp>
        <p:nvCxnSpPr>
          <p:cNvPr id="299" name="Google Shape;299;p31"/>
          <p:cNvCxnSpPr/>
          <p:nvPr/>
        </p:nvCxnSpPr>
        <p:spPr>
          <a:xfrm>
            <a:off x="2953625" y="3134775"/>
            <a:ext cx="1600200" cy="9000"/>
          </a:xfrm>
          <a:prstGeom prst="straightConnector1">
            <a:avLst/>
          </a:prstGeom>
          <a:noFill/>
          <a:ln cap="flat" cmpd="sng" w="28575">
            <a:solidFill>
              <a:srgbClr val="DF7471"/>
            </a:solidFill>
            <a:prstDash val="solid"/>
            <a:round/>
            <a:headEnd len="med" w="med" type="none"/>
            <a:tailEnd len="med" w="med" type="triangle"/>
          </a:ln>
        </p:spPr>
      </p:cxnSp>
      <p:sp>
        <p:nvSpPr>
          <p:cNvPr id="300" name="Google Shape;300;p31"/>
          <p:cNvSpPr txBox="1"/>
          <p:nvPr/>
        </p:nvSpPr>
        <p:spPr>
          <a:xfrm>
            <a:off x="6125500" y="1713100"/>
            <a:ext cx="748800" cy="3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Glove</a:t>
            </a:r>
            <a:endParaRPr>
              <a:solidFill>
                <a:srgbClr val="FF0000"/>
              </a:solidFill>
              <a:latin typeface="Montserrat"/>
              <a:ea typeface="Montserrat"/>
              <a:cs typeface="Montserrat"/>
              <a:sym typeface="Montserrat"/>
            </a:endParaRPr>
          </a:p>
        </p:txBody>
      </p:sp>
      <p:cxnSp>
        <p:nvCxnSpPr>
          <p:cNvPr id="301" name="Google Shape;301;p31"/>
          <p:cNvCxnSpPr>
            <a:stCxn id="300" idx="1"/>
          </p:cNvCxnSpPr>
          <p:nvPr/>
        </p:nvCxnSpPr>
        <p:spPr>
          <a:xfrm flipH="1">
            <a:off x="5154700" y="1902700"/>
            <a:ext cx="970800" cy="3900"/>
          </a:xfrm>
          <a:prstGeom prst="straightConnector1">
            <a:avLst/>
          </a:prstGeom>
          <a:noFill/>
          <a:ln cap="flat" cmpd="sng" w="28575">
            <a:solidFill>
              <a:srgbClr val="DF7471"/>
            </a:solidFill>
            <a:prstDash val="solid"/>
            <a:round/>
            <a:headEnd len="med" w="med" type="none"/>
            <a:tailEnd len="med" w="med" type="triangle"/>
          </a:ln>
        </p:spPr>
      </p:cxnSp>
      <p:cxnSp>
        <p:nvCxnSpPr>
          <p:cNvPr id="302" name="Google Shape;302;p31"/>
          <p:cNvCxnSpPr/>
          <p:nvPr/>
        </p:nvCxnSpPr>
        <p:spPr>
          <a:xfrm flipH="1" rot="10800000">
            <a:off x="2756825" y="2046238"/>
            <a:ext cx="1819800" cy="13500"/>
          </a:xfrm>
          <a:prstGeom prst="straightConnector1">
            <a:avLst/>
          </a:prstGeom>
          <a:noFill/>
          <a:ln cap="flat" cmpd="sng" w="28575">
            <a:solidFill>
              <a:srgbClr val="DF7471"/>
            </a:solidFill>
            <a:prstDash val="solid"/>
            <a:round/>
            <a:headEnd len="med" w="med" type="none"/>
            <a:tailEnd len="med" w="med" type="triangle"/>
          </a:ln>
        </p:spPr>
      </p:cxnSp>
      <p:sp>
        <p:nvSpPr>
          <p:cNvPr id="303" name="Google Shape;303;p31"/>
          <p:cNvSpPr txBox="1"/>
          <p:nvPr/>
        </p:nvSpPr>
        <p:spPr>
          <a:xfrm>
            <a:off x="6537250" y="3703300"/>
            <a:ext cx="1434000" cy="3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Battery Pack</a:t>
            </a:r>
            <a:endParaRPr>
              <a:latin typeface="Montserrat"/>
              <a:ea typeface="Montserrat"/>
              <a:cs typeface="Montserrat"/>
              <a:sym typeface="Montserrat"/>
            </a:endParaRPr>
          </a:p>
        </p:txBody>
      </p:sp>
      <p:sp>
        <p:nvSpPr>
          <p:cNvPr id="304" name="Google Shape;304;p31"/>
          <p:cNvSpPr txBox="1"/>
          <p:nvPr/>
        </p:nvSpPr>
        <p:spPr>
          <a:xfrm>
            <a:off x="6125500" y="2678188"/>
            <a:ext cx="2726700" cy="4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Protoboard</a:t>
            </a:r>
            <a:endParaRPr>
              <a:solidFill>
                <a:srgbClr val="FF0000"/>
              </a:solidFill>
              <a:latin typeface="Montserrat"/>
              <a:ea typeface="Montserrat"/>
              <a:cs typeface="Montserrat"/>
              <a:sym typeface="Montserrat"/>
            </a:endParaRPr>
          </a:p>
        </p:txBody>
      </p:sp>
      <p:cxnSp>
        <p:nvCxnSpPr>
          <p:cNvPr id="305" name="Google Shape;305;p31"/>
          <p:cNvCxnSpPr>
            <a:stCxn id="303" idx="1"/>
          </p:cNvCxnSpPr>
          <p:nvPr/>
        </p:nvCxnSpPr>
        <p:spPr>
          <a:xfrm flipH="1">
            <a:off x="4989550" y="3892900"/>
            <a:ext cx="1547700" cy="3900"/>
          </a:xfrm>
          <a:prstGeom prst="straightConnector1">
            <a:avLst/>
          </a:prstGeom>
          <a:noFill/>
          <a:ln cap="flat" cmpd="sng" w="28575">
            <a:solidFill>
              <a:srgbClr val="DF7471"/>
            </a:solidFill>
            <a:prstDash val="solid"/>
            <a:round/>
            <a:headEnd len="med" w="med" type="none"/>
            <a:tailEnd len="med" w="med" type="triangle"/>
          </a:ln>
        </p:spPr>
      </p:cxnSp>
      <p:cxnSp>
        <p:nvCxnSpPr>
          <p:cNvPr id="306" name="Google Shape;306;p31"/>
          <p:cNvCxnSpPr>
            <a:stCxn id="304" idx="1"/>
          </p:cNvCxnSpPr>
          <p:nvPr/>
        </p:nvCxnSpPr>
        <p:spPr>
          <a:xfrm flipH="1">
            <a:off x="4880500" y="2897788"/>
            <a:ext cx="1245000" cy="2100"/>
          </a:xfrm>
          <a:prstGeom prst="straightConnector1">
            <a:avLst/>
          </a:prstGeom>
          <a:noFill/>
          <a:ln cap="flat" cmpd="sng" w="28575">
            <a:solidFill>
              <a:srgbClr val="DF7471"/>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2"/>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Bluetooth C</a:t>
            </a:r>
            <a:r>
              <a:rPr lang="en"/>
              <a:t>ompatibility</a:t>
            </a:r>
            <a:endParaRPr/>
          </a:p>
        </p:txBody>
      </p:sp>
      <p:pic>
        <p:nvPicPr>
          <p:cNvPr id="312" name="Google Shape;312;p32"/>
          <p:cNvPicPr preferRelativeResize="0"/>
          <p:nvPr/>
        </p:nvPicPr>
        <p:blipFill>
          <a:blip r:embed="rId3">
            <a:alphaModFix/>
          </a:blip>
          <a:stretch>
            <a:fillRect/>
          </a:stretch>
        </p:blipFill>
        <p:spPr>
          <a:xfrm>
            <a:off x="6243325" y="748213"/>
            <a:ext cx="1725850" cy="3647075"/>
          </a:xfrm>
          <a:prstGeom prst="rect">
            <a:avLst/>
          </a:prstGeom>
          <a:noFill/>
          <a:ln>
            <a:noFill/>
          </a:ln>
        </p:spPr>
      </p:pic>
      <p:pic>
        <p:nvPicPr>
          <p:cNvPr id="313" name="Google Shape;313;p32"/>
          <p:cNvPicPr preferRelativeResize="0"/>
          <p:nvPr/>
        </p:nvPicPr>
        <p:blipFill>
          <a:blip r:embed="rId4">
            <a:alphaModFix/>
          </a:blip>
          <a:stretch>
            <a:fillRect/>
          </a:stretch>
        </p:blipFill>
        <p:spPr>
          <a:xfrm>
            <a:off x="976800" y="1528375"/>
            <a:ext cx="3971925" cy="2524125"/>
          </a:xfrm>
          <a:prstGeom prst="rect">
            <a:avLst/>
          </a:prstGeom>
          <a:noFill/>
          <a:ln>
            <a:noFill/>
          </a:ln>
        </p:spPr>
      </p:pic>
      <p:sp>
        <p:nvSpPr>
          <p:cNvPr id="314" name="Google Shape;314;p32"/>
          <p:cNvSpPr txBox="1"/>
          <p:nvPr/>
        </p:nvSpPr>
        <p:spPr>
          <a:xfrm>
            <a:off x="926356" y="4192225"/>
            <a:ext cx="4072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Montserrat"/>
                <a:ea typeface="Montserrat"/>
                <a:cs typeface="Montserrat"/>
                <a:sym typeface="Montserrat"/>
              </a:rPr>
              <a:t>Arduino Nano BLE 33 Sense</a:t>
            </a:r>
            <a:endParaRPr b="1" sz="1200">
              <a:latin typeface="Montserrat"/>
              <a:ea typeface="Montserrat"/>
              <a:cs typeface="Montserrat"/>
              <a:sym typeface="Montserrat"/>
            </a:endParaRPr>
          </a:p>
        </p:txBody>
      </p:sp>
      <p:sp>
        <p:nvSpPr>
          <p:cNvPr id="315" name="Google Shape;315;p32"/>
          <p:cNvSpPr txBox="1"/>
          <p:nvPr/>
        </p:nvSpPr>
        <p:spPr>
          <a:xfrm>
            <a:off x="5069843" y="4485325"/>
            <a:ext cx="4072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Montserrat"/>
                <a:ea typeface="Montserrat"/>
                <a:cs typeface="Montserrat"/>
                <a:sym typeface="Montserrat"/>
              </a:rPr>
              <a:t>Home Tab of Smartphone App </a:t>
            </a:r>
            <a:endParaRPr b="1" sz="12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3"/>
          <p:cNvSpPr txBox="1"/>
          <p:nvPr>
            <p:ph type="title"/>
          </p:nvPr>
        </p:nvSpPr>
        <p:spPr>
          <a:xfrm>
            <a:off x="499050" y="434050"/>
            <a:ext cx="8145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No-Pull-Streak Timer</a:t>
            </a:r>
            <a:endParaRPr/>
          </a:p>
        </p:txBody>
      </p:sp>
      <p:pic>
        <p:nvPicPr>
          <p:cNvPr id="321" name="Google Shape;321;p33"/>
          <p:cNvPicPr preferRelativeResize="0"/>
          <p:nvPr/>
        </p:nvPicPr>
        <p:blipFill>
          <a:blip r:embed="rId3">
            <a:alphaModFix/>
          </a:blip>
          <a:stretch>
            <a:fillRect/>
          </a:stretch>
        </p:blipFill>
        <p:spPr>
          <a:xfrm>
            <a:off x="5444125" y="1315075"/>
            <a:ext cx="1559624" cy="3206973"/>
          </a:xfrm>
          <a:prstGeom prst="rect">
            <a:avLst/>
          </a:prstGeom>
          <a:noFill/>
          <a:ln>
            <a:noFill/>
          </a:ln>
        </p:spPr>
      </p:pic>
      <p:pic>
        <p:nvPicPr>
          <p:cNvPr id="322" name="Google Shape;322;p33"/>
          <p:cNvPicPr preferRelativeResize="0"/>
          <p:nvPr/>
        </p:nvPicPr>
        <p:blipFill>
          <a:blip r:embed="rId4">
            <a:alphaModFix/>
          </a:blip>
          <a:stretch>
            <a:fillRect/>
          </a:stretch>
        </p:blipFill>
        <p:spPr>
          <a:xfrm>
            <a:off x="1741450" y="1315087"/>
            <a:ext cx="1559624" cy="32069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